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4"/>
    <p:sldMasterId id="214748369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p:regular r:id="rId26"/>
      <p:bold r:id="rId27"/>
      <p:italic r:id="rId28"/>
      <p:boldItalic r:id="rId29"/>
    </p:embeddedFont>
    <p:embeddedFont>
      <p:font typeface="Roboto Mono Light"/>
      <p:regular r:id="rId30"/>
      <p:bold r:id="rId31"/>
      <p:italic r:id="rId32"/>
      <p:boldItalic r:id="rId33"/>
    </p:embeddedFont>
    <p:embeddedFont>
      <p:font typeface="Google Sans"/>
      <p:regular r:id="rId34"/>
      <p:bold r:id="rId35"/>
      <p:italic r:id="rId36"/>
      <p:boldItalic r:id="rId37"/>
    </p:embeddedFont>
    <p:embeddedFont>
      <p:font typeface="Google Sans Medium"/>
      <p:regular r:id="rId38"/>
      <p:bold r:id="rId39"/>
      <p:italic r:id="rId40"/>
      <p:boldItalic r:id="rId41"/>
    </p:embeddedFont>
    <p:embeddedFont>
      <p:font typeface="Helvetica Neue"/>
      <p:regular r:id="rId42"/>
      <p:bold r:id="rId43"/>
      <p:italic r:id="rId44"/>
      <p:boldItalic r:id="rId45"/>
    </p:embeddedFont>
    <p:embeddedFont>
      <p:font typeface="Roboto Mono"/>
      <p:regular r:id="rId46"/>
      <p:bold r:id="rId47"/>
      <p:italic r:id="rId48"/>
      <p:boldItalic r:id="rId49"/>
    </p:embeddedFont>
    <p:embeddedFont>
      <p:font typeface="Open Sans Light"/>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oogleSansMedium-italic.fntdata"/><Relationship Id="rId42" Type="http://schemas.openxmlformats.org/officeDocument/2006/relationships/font" Target="fonts/HelveticaNeue-regular.fntdata"/><Relationship Id="rId41" Type="http://schemas.openxmlformats.org/officeDocument/2006/relationships/font" Target="fonts/GoogleSansMedium-boldItalic.fntdata"/><Relationship Id="rId44" Type="http://schemas.openxmlformats.org/officeDocument/2006/relationships/font" Target="fonts/HelveticaNeue-italic.fntdata"/><Relationship Id="rId43" Type="http://schemas.openxmlformats.org/officeDocument/2006/relationships/font" Target="fonts/HelveticaNeue-bold.fntdata"/><Relationship Id="rId46" Type="http://schemas.openxmlformats.org/officeDocument/2006/relationships/font" Target="fonts/RobotoMono-regular.fntdata"/><Relationship Id="rId45" Type="http://schemas.openxmlformats.org/officeDocument/2006/relationships/font" Target="fonts/HelveticaNeue-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ono-italic.fntdata"/><Relationship Id="rId47" Type="http://schemas.openxmlformats.org/officeDocument/2006/relationships/font" Target="fonts/RobotoMono-bold.fntdata"/><Relationship Id="rId49" Type="http://schemas.openxmlformats.org/officeDocument/2006/relationships/font" Target="fonts/RobotoMon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onoLight-bold.fntdata"/><Relationship Id="rId30" Type="http://schemas.openxmlformats.org/officeDocument/2006/relationships/font" Target="fonts/RobotoMonoLight-regular.fntdata"/><Relationship Id="rId33" Type="http://schemas.openxmlformats.org/officeDocument/2006/relationships/font" Target="fonts/RobotoMonoLight-boldItalic.fntdata"/><Relationship Id="rId32" Type="http://schemas.openxmlformats.org/officeDocument/2006/relationships/font" Target="fonts/RobotoMonoLight-italic.fntdata"/><Relationship Id="rId35" Type="http://schemas.openxmlformats.org/officeDocument/2006/relationships/font" Target="fonts/GoogleSans-bold.fntdata"/><Relationship Id="rId34" Type="http://schemas.openxmlformats.org/officeDocument/2006/relationships/font" Target="fonts/GoogleSans-regular.fntdata"/><Relationship Id="rId37" Type="http://schemas.openxmlformats.org/officeDocument/2006/relationships/font" Target="fonts/GoogleSans-boldItalic.fntdata"/><Relationship Id="rId36" Type="http://schemas.openxmlformats.org/officeDocument/2006/relationships/font" Target="fonts/GoogleSans-italic.fntdata"/><Relationship Id="rId39" Type="http://schemas.openxmlformats.org/officeDocument/2006/relationships/font" Target="fonts/GoogleSansMedium-bold.fntdata"/><Relationship Id="rId38" Type="http://schemas.openxmlformats.org/officeDocument/2006/relationships/font" Target="fonts/GoogleSansMedium-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29" Type="http://schemas.openxmlformats.org/officeDocument/2006/relationships/font" Target="fonts/Roboto-boldItalic.fntdata"/><Relationship Id="rId51" Type="http://schemas.openxmlformats.org/officeDocument/2006/relationships/font" Target="fonts/OpenSansLight-bold.fntdata"/><Relationship Id="rId50" Type="http://schemas.openxmlformats.org/officeDocument/2006/relationships/font" Target="fonts/OpenSansLight-regular.fntdata"/><Relationship Id="rId53" Type="http://schemas.openxmlformats.org/officeDocument/2006/relationships/font" Target="fonts/OpenSansLight-boldItalic.fntdata"/><Relationship Id="rId52" Type="http://schemas.openxmlformats.org/officeDocument/2006/relationships/font" Target="fonts/OpenSans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4804f2452_0_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4804f2452_0_17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653b8cc2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12653b8cc2c_0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5aca5a24b_0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25aca5a24b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2653b8cbc9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12653b8cbc9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2653b8cbc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12653b8cbc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653b8cc2c_0_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12653b8cc2c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653b8cc2c_0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2653b8cc2c_0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653b8cc2c_0_3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12653b8cc2c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2653b8cc2c_0_3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12653b8cc2c_0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653b8cc2c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12653b8cc2c_0_4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e4804f2452_0_1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e4804f2452_0_1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5aca5a24b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125aca5a24b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5aca5a24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125aca5a24b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2653b8cc2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12653b8cc2c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653b8cc2c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2653b8cc2c_0_5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653b8cc2c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12653b8cc2c_0_6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5aca5a24b_0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125aca5a24b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5aca5a24b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125aca5a24b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5aca5a24b_0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125aca5a24b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een" showMasterSp="0">
  <p:cSld name="Title, Subtitle, &amp; Bullets_1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910472" y="1692675"/>
            <a:ext cx="53664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800">
                <a:solidFill>
                  <a:schemeClr val="dk1"/>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58" name="Google Shape;58;p14"/>
          <p:cNvSpPr txBox="1"/>
          <p:nvPr>
            <p:ph idx="1" type="subTitle"/>
          </p:nvPr>
        </p:nvSpPr>
        <p:spPr>
          <a:xfrm>
            <a:off x="2223600" y="3036047"/>
            <a:ext cx="3955500" cy="752100"/>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59" name="Google Shape;59;p14"/>
          <p:cNvSpPr/>
          <p:nvPr/>
        </p:nvSpPr>
        <p:spPr>
          <a:xfrm>
            <a:off x="989381" y="864909"/>
            <a:ext cx="2352900" cy="276300"/>
          </a:xfrm>
          <a:prstGeom prst="rect">
            <a:avLst/>
          </a:prstGeom>
          <a:solidFill>
            <a:srgbClr val="F9F9F9"/>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60" name="Google Shape;60;p14"/>
          <p:cNvPicPr preferRelativeResize="0"/>
          <p:nvPr/>
        </p:nvPicPr>
        <p:blipFill>
          <a:blip r:embed="rId3">
            <a:alphaModFix/>
          </a:blip>
          <a:stretch>
            <a:fillRect/>
          </a:stretch>
        </p:blipFill>
        <p:spPr>
          <a:xfrm>
            <a:off x="858566" y="930525"/>
            <a:ext cx="2652992" cy="17095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d" showMasterSp="0">
  <p:cSld name="Title, Subtitle, &amp; Bullets_1_2">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5"/>
          <p:cNvSpPr txBox="1"/>
          <p:nvPr>
            <p:ph type="title"/>
          </p:nvPr>
        </p:nvSpPr>
        <p:spPr>
          <a:xfrm>
            <a:off x="910472" y="1692675"/>
            <a:ext cx="53664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800">
                <a:solidFill>
                  <a:schemeClr val="dk1"/>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63" name="Google Shape;63;p15"/>
          <p:cNvSpPr txBox="1"/>
          <p:nvPr>
            <p:ph idx="1" type="subTitle"/>
          </p:nvPr>
        </p:nvSpPr>
        <p:spPr>
          <a:xfrm>
            <a:off x="2223600" y="3036047"/>
            <a:ext cx="3955500" cy="752100"/>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64" name="Google Shape;64;p15"/>
          <p:cNvSpPr/>
          <p:nvPr/>
        </p:nvSpPr>
        <p:spPr>
          <a:xfrm>
            <a:off x="989381" y="864909"/>
            <a:ext cx="2352900" cy="276300"/>
          </a:xfrm>
          <a:prstGeom prst="rect">
            <a:avLst/>
          </a:prstGeom>
          <a:solidFill>
            <a:srgbClr val="F9F9F9"/>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65" name="Google Shape;65;p15"/>
          <p:cNvPicPr preferRelativeResize="0"/>
          <p:nvPr/>
        </p:nvPicPr>
        <p:blipFill>
          <a:blip r:embed="rId3">
            <a:alphaModFix/>
          </a:blip>
          <a:stretch>
            <a:fillRect/>
          </a:stretch>
        </p:blipFill>
        <p:spPr>
          <a:xfrm>
            <a:off x="858566" y="930525"/>
            <a:ext cx="2652992" cy="17095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Yellow" showMasterSp="0">
  <p:cSld name="Title, Subtitle, &amp; Bullets_1_2_2">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6"/>
          <p:cNvSpPr txBox="1"/>
          <p:nvPr>
            <p:ph type="title"/>
          </p:nvPr>
        </p:nvSpPr>
        <p:spPr>
          <a:xfrm>
            <a:off x="910472" y="1692675"/>
            <a:ext cx="53664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800">
                <a:solidFill>
                  <a:schemeClr val="dk1"/>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68" name="Google Shape;68;p16"/>
          <p:cNvSpPr txBox="1"/>
          <p:nvPr>
            <p:ph idx="1" type="subTitle"/>
          </p:nvPr>
        </p:nvSpPr>
        <p:spPr>
          <a:xfrm>
            <a:off x="2223600" y="3036047"/>
            <a:ext cx="3955500" cy="752100"/>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2"/>
                </a:solidFill>
                <a:latin typeface="Roboto Mono"/>
                <a:ea typeface="Roboto Mono"/>
                <a:cs typeface="Roboto Mono"/>
                <a:sym typeface="Roboto Mono"/>
              </a:defRPr>
            </a:lvl1pPr>
            <a:lvl2pPr lvl="1" rtl="0">
              <a:lnSpc>
                <a:spcPct val="100000"/>
              </a:lnSpc>
              <a:spcBef>
                <a:spcPts val="0"/>
              </a:spcBef>
              <a:spcAft>
                <a:spcPts val="0"/>
              </a:spcAft>
              <a:buNone/>
              <a:defRPr>
                <a:solidFill>
                  <a:srgbClr val="F6BA17"/>
                </a:solidFill>
                <a:latin typeface="Google Sans"/>
                <a:ea typeface="Google Sans"/>
                <a:cs typeface="Google Sans"/>
                <a:sym typeface="Google Sans"/>
              </a:defRPr>
            </a:lvl2pPr>
            <a:lvl3pPr lvl="2" rtl="0">
              <a:lnSpc>
                <a:spcPct val="100000"/>
              </a:lnSpc>
              <a:spcBef>
                <a:spcPts val="0"/>
              </a:spcBef>
              <a:spcAft>
                <a:spcPts val="0"/>
              </a:spcAft>
              <a:buNone/>
              <a:defRPr>
                <a:solidFill>
                  <a:srgbClr val="F6BA17"/>
                </a:solidFill>
                <a:latin typeface="Google Sans"/>
                <a:ea typeface="Google Sans"/>
                <a:cs typeface="Google Sans"/>
                <a:sym typeface="Google Sans"/>
              </a:defRPr>
            </a:lvl3pPr>
            <a:lvl4pPr lvl="3" rtl="0">
              <a:lnSpc>
                <a:spcPct val="100000"/>
              </a:lnSpc>
              <a:spcBef>
                <a:spcPts val="0"/>
              </a:spcBef>
              <a:spcAft>
                <a:spcPts val="0"/>
              </a:spcAft>
              <a:buNone/>
              <a:defRPr>
                <a:solidFill>
                  <a:srgbClr val="F6BA17"/>
                </a:solidFill>
                <a:latin typeface="Google Sans"/>
                <a:ea typeface="Google Sans"/>
                <a:cs typeface="Google Sans"/>
                <a:sym typeface="Google Sans"/>
              </a:defRPr>
            </a:lvl4pPr>
            <a:lvl5pPr lvl="4" rtl="0">
              <a:lnSpc>
                <a:spcPct val="100000"/>
              </a:lnSpc>
              <a:spcBef>
                <a:spcPts val="0"/>
              </a:spcBef>
              <a:spcAft>
                <a:spcPts val="0"/>
              </a:spcAft>
              <a:buNone/>
              <a:defRPr>
                <a:solidFill>
                  <a:srgbClr val="F6BA17"/>
                </a:solidFill>
                <a:latin typeface="Google Sans"/>
                <a:ea typeface="Google Sans"/>
                <a:cs typeface="Google Sans"/>
                <a:sym typeface="Google Sans"/>
              </a:defRPr>
            </a:lvl5pPr>
            <a:lvl6pPr lvl="5" rtl="0">
              <a:lnSpc>
                <a:spcPct val="100000"/>
              </a:lnSpc>
              <a:spcBef>
                <a:spcPts val="0"/>
              </a:spcBef>
              <a:spcAft>
                <a:spcPts val="0"/>
              </a:spcAft>
              <a:buNone/>
              <a:defRPr>
                <a:solidFill>
                  <a:srgbClr val="F6BA17"/>
                </a:solidFill>
                <a:latin typeface="Google Sans"/>
                <a:ea typeface="Google Sans"/>
                <a:cs typeface="Google Sans"/>
                <a:sym typeface="Google Sans"/>
              </a:defRPr>
            </a:lvl6pPr>
            <a:lvl7pPr lvl="6" rtl="0">
              <a:lnSpc>
                <a:spcPct val="100000"/>
              </a:lnSpc>
              <a:spcBef>
                <a:spcPts val="0"/>
              </a:spcBef>
              <a:spcAft>
                <a:spcPts val="0"/>
              </a:spcAft>
              <a:buNone/>
              <a:defRPr>
                <a:solidFill>
                  <a:srgbClr val="F6BA17"/>
                </a:solidFill>
                <a:latin typeface="Google Sans"/>
                <a:ea typeface="Google Sans"/>
                <a:cs typeface="Google Sans"/>
                <a:sym typeface="Google Sans"/>
              </a:defRPr>
            </a:lvl7pPr>
            <a:lvl8pPr lvl="7" rtl="0">
              <a:lnSpc>
                <a:spcPct val="100000"/>
              </a:lnSpc>
              <a:spcBef>
                <a:spcPts val="0"/>
              </a:spcBef>
              <a:spcAft>
                <a:spcPts val="0"/>
              </a:spcAft>
              <a:buNone/>
              <a:defRPr>
                <a:solidFill>
                  <a:srgbClr val="F6BA17"/>
                </a:solidFill>
                <a:latin typeface="Google Sans"/>
                <a:ea typeface="Google Sans"/>
                <a:cs typeface="Google Sans"/>
                <a:sym typeface="Google Sans"/>
              </a:defRPr>
            </a:lvl8pPr>
            <a:lvl9pPr lvl="8" rtl="0">
              <a:lnSpc>
                <a:spcPct val="100000"/>
              </a:lnSpc>
              <a:spcBef>
                <a:spcPts val="0"/>
              </a:spcBef>
              <a:spcAft>
                <a:spcPts val="0"/>
              </a:spcAft>
              <a:buNone/>
              <a:defRPr>
                <a:solidFill>
                  <a:srgbClr val="F6BA17"/>
                </a:solidFill>
                <a:latin typeface="Google Sans"/>
                <a:ea typeface="Google Sans"/>
                <a:cs typeface="Google Sans"/>
                <a:sym typeface="Google Sans"/>
              </a:defRPr>
            </a:lvl9pPr>
          </a:lstStyle>
          <a:p/>
        </p:txBody>
      </p:sp>
      <p:sp>
        <p:nvSpPr>
          <p:cNvPr id="69" name="Google Shape;69;p16"/>
          <p:cNvSpPr/>
          <p:nvPr/>
        </p:nvSpPr>
        <p:spPr>
          <a:xfrm>
            <a:off x="989381" y="864909"/>
            <a:ext cx="2352900" cy="276300"/>
          </a:xfrm>
          <a:prstGeom prst="rect">
            <a:avLst/>
          </a:prstGeom>
          <a:solidFill>
            <a:srgbClr val="F9F9F9"/>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70" name="Google Shape;70;p16"/>
          <p:cNvPicPr preferRelativeResize="0"/>
          <p:nvPr/>
        </p:nvPicPr>
        <p:blipFill>
          <a:blip r:embed="rId3">
            <a:alphaModFix/>
          </a:blip>
          <a:stretch>
            <a:fillRect/>
          </a:stretch>
        </p:blipFill>
        <p:spPr>
          <a:xfrm>
            <a:off x="858566" y="930525"/>
            <a:ext cx="2652992" cy="17095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showMasterSp="0">
  <p:cSld name="Title, Subtitle, &amp; Bullets_1_2_2_1">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7"/>
          <p:cNvSpPr txBox="1"/>
          <p:nvPr>
            <p:ph type="title"/>
          </p:nvPr>
        </p:nvSpPr>
        <p:spPr>
          <a:xfrm>
            <a:off x="910472" y="1692675"/>
            <a:ext cx="53664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800">
                <a:solidFill>
                  <a:schemeClr val="dk1"/>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73" name="Google Shape;73;p17"/>
          <p:cNvSpPr txBox="1"/>
          <p:nvPr>
            <p:ph idx="1" type="subTitle"/>
          </p:nvPr>
        </p:nvSpPr>
        <p:spPr>
          <a:xfrm>
            <a:off x="2223600" y="3036047"/>
            <a:ext cx="3955500" cy="752100"/>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1"/>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74" name="Google Shape;74;p17"/>
          <p:cNvSpPr/>
          <p:nvPr/>
        </p:nvSpPr>
        <p:spPr>
          <a:xfrm>
            <a:off x="989381" y="864909"/>
            <a:ext cx="2352900" cy="276300"/>
          </a:xfrm>
          <a:prstGeom prst="rect">
            <a:avLst/>
          </a:prstGeom>
          <a:solidFill>
            <a:srgbClr val="F9F9F9"/>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75" name="Google Shape;75;p17"/>
          <p:cNvPicPr preferRelativeResize="0"/>
          <p:nvPr/>
        </p:nvPicPr>
        <p:blipFill>
          <a:blip r:embed="rId3">
            <a:alphaModFix/>
          </a:blip>
          <a:stretch>
            <a:fillRect/>
          </a:stretch>
        </p:blipFill>
        <p:spPr>
          <a:xfrm>
            <a:off x="858566" y="930525"/>
            <a:ext cx="2652992" cy="17095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showMasterSp="0">
  <p:cSld name="Title, Subtitle, &amp; Bullets">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18"/>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78" name="Google Shape;78;p18"/>
          <p:cNvSpPr txBox="1"/>
          <p:nvPr>
            <p:ph idx="1" type="body"/>
          </p:nvPr>
        </p:nvSpPr>
        <p:spPr>
          <a:xfrm>
            <a:off x="424519" y="1525167"/>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79" name="Google Shape;79;p18"/>
          <p:cNvSpPr txBox="1"/>
          <p:nvPr>
            <p:ph idx="2" type="subTitle"/>
          </p:nvPr>
        </p:nvSpPr>
        <p:spPr>
          <a:xfrm>
            <a:off x="395944" y="99024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80" name="Google Shape;80;p18"/>
          <p:cNvSpPr txBox="1"/>
          <p:nvPr>
            <p:ph type="title"/>
          </p:nvPr>
        </p:nvSpPr>
        <p:spPr>
          <a:xfrm>
            <a:off x="5258306" y="2195658"/>
            <a:ext cx="78513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200">
                <a:solidFill>
                  <a:schemeClr val="dk1"/>
                </a:solidFill>
                <a:latin typeface="Roboto Mono"/>
                <a:ea typeface="Roboto Mono"/>
                <a:cs typeface="Roboto Mono"/>
                <a:sym typeface="Roboto Mono"/>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81" name="Google Shape;81;p18"/>
          <p:cNvSpPr/>
          <p:nvPr/>
        </p:nvSpPr>
        <p:spPr>
          <a:xfrm>
            <a:off x="322584" y="4679363"/>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82" name="Google Shape;82;p18"/>
          <p:cNvPicPr preferRelativeResize="0"/>
          <p:nvPr/>
        </p:nvPicPr>
        <p:blipFill>
          <a:blip r:embed="rId3">
            <a:alphaModFix/>
          </a:blip>
          <a:stretch>
            <a:fillRect/>
          </a:stretch>
        </p:blipFill>
        <p:spPr>
          <a:xfrm>
            <a:off x="422685" y="4744978"/>
            <a:ext cx="2652992" cy="17095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 Half slide" showMasterSp="0">
  <p:cSld name="Title, Subtitle, &amp; Bullets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solidFill>
                <a:schemeClr val="dk2"/>
              </a:solidFill>
              <a:latin typeface="Helvetica Neue"/>
              <a:ea typeface="Helvetica Neue"/>
              <a:cs typeface="Helvetica Neue"/>
              <a:sym typeface="Helvetica Neue"/>
            </a:endParaRPr>
          </a:p>
        </p:txBody>
      </p:sp>
      <p:sp>
        <p:nvSpPr>
          <p:cNvPr id="85" name="Google Shape;85;p19"/>
          <p:cNvSpPr txBox="1"/>
          <p:nvPr>
            <p:ph idx="1" type="body"/>
          </p:nvPr>
        </p:nvSpPr>
        <p:spPr>
          <a:xfrm>
            <a:off x="451256" y="2076975"/>
            <a:ext cx="3313200" cy="19191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86" name="Google Shape;86;p19"/>
          <p:cNvSpPr txBox="1"/>
          <p:nvPr>
            <p:ph type="title"/>
          </p:nvPr>
        </p:nvSpPr>
        <p:spPr>
          <a:xfrm>
            <a:off x="347644" y="483797"/>
            <a:ext cx="41085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2700">
                <a:solidFill>
                  <a:schemeClr val="dk1"/>
                </a:solidFill>
                <a:latin typeface="Roboto Mono"/>
                <a:ea typeface="Roboto Mono"/>
                <a:cs typeface="Roboto Mono"/>
                <a:sym typeface="Roboto Mono"/>
              </a:defRPr>
            </a:lvl1pPr>
            <a:lvl2pPr lvl="1" rtl="0">
              <a:spcBef>
                <a:spcPts val="0"/>
              </a:spcBef>
              <a:spcAft>
                <a:spcPts val="0"/>
              </a:spcAft>
              <a:buNone/>
              <a:defRPr sz="2700">
                <a:latin typeface="Google Sans"/>
                <a:ea typeface="Google Sans"/>
                <a:cs typeface="Google Sans"/>
                <a:sym typeface="Google Sans"/>
              </a:defRPr>
            </a:lvl2pPr>
            <a:lvl3pPr lvl="2" rtl="0">
              <a:spcBef>
                <a:spcPts val="0"/>
              </a:spcBef>
              <a:spcAft>
                <a:spcPts val="0"/>
              </a:spcAft>
              <a:buNone/>
              <a:defRPr sz="2700">
                <a:latin typeface="Google Sans"/>
                <a:ea typeface="Google Sans"/>
                <a:cs typeface="Google Sans"/>
                <a:sym typeface="Google Sans"/>
              </a:defRPr>
            </a:lvl3pPr>
            <a:lvl4pPr lvl="3" rtl="0">
              <a:spcBef>
                <a:spcPts val="0"/>
              </a:spcBef>
              <a:spcAft>
                <a:spcPts val="0"/>
              </a:spcAft>
              <a:buNone/>
              <a:defRPr sz="2700">
                <a:latin typeface="Google Sans"/>
                <a:ea typeface="Google Sans"/>
                <a:cs typeface="Google Sans"/>
                <a:sym typeface="Google Sans"/>
              </a:defRPr>
            </a:lvl4pPr>
            <a:lvl5pPr lvl="4" rtl="0">
              <a:spcBef>
                <a:spcPts val="0"/>
              </a:spcBef>
              <a:spcAft>
                <a:spcPts val="0"/>
              </a:spcAft>
              <a:buNone/>
              <a:defRPr sz="2700">
                <a:latin typeface="Google Sans"/>
                <a:ea typeface="Google Sans"/>
                <a:cs typeface="Google Sans"/>
                <a:sym typeface="Google Sans"/>
              </a:defRPr>
            </a:lvl5pPr>
            <a:lvl6pPr lvl="5" rtl="0">
              <a:spcBef>
                <a:spcPts val="0"/>
              </a:spcBef>
              <a:spcAft>
                <a:spcPts val="0"/>
              </a:spcAft>
              <a:buNone/>
              <a:defRPr sz="2700">
                <a:latin typeface="Google Sans"/>
                <a:ea typeface="Google Sans"/>
                <a:cs typeface="Google Sans"/>
                <a:sym typeface="Google Sans"/>
              </a:defRPr>
            </a:lvl6pPr>
            <a:lvl7pPr lvl="6" rtl="0">
              <a:spcBef>
                <a:spcPts val="0"/>
              </a:spcBef>
              <a:spcAft>
                <a:spcPts val="0"/>
              </a:spcAft>
              <a:buNone/>
              <a:defRPr sz="2700">
                <a:latin typeface="Google Sans"/>
                <a:ea typeface="Google Sans"/>
                <a:cs typeface="Google Sans"/>
                <a:sym typeface="Google Sans"/>
              </a:defRPr>
            </a:lvl7pPr>
            <a:lvl8pPr lvl="7" rtl="0">
              <a:spcBef>
                <a:spcPts val="0"/>
              </a:spcBef>
              <a:spcAft>
                <a:spcPts val="0"/>
              </a:spcAft>
              <a:buNone/>
              <a:defRPr sz="2700">
                <a:latin typeface="Google Sans"/>
                <a:ea typeface="Google Sans"/>
                <a:cs typeface="Google Sans"/>
                <a:sym typeface="Google Sans"/>
              </a:defRPr>
            </a:lvl8pPr>
            <a:lvl9pPr lvl="8" rtl="0">
              <a:spcBef>
                <a:spcPts val="0"/>
              </a:spcBef>
              <a:spcAft>
                <a:spcPts val="0"/>
              </a:spcAft>
              <a:buNone/>
              <a:defRPr sz="2700">
                <a:latin typeface="Google Sans"/>
                <a:ea typeface="Google Sans"/>
                <a:cs typeface="Google Sans"/>
                <a:sym typeface="Google Sans"/>
              </a:defRPr>
            </a:lvl9pPr>
          </a:lstStyle>
          <a:p/>
        </p:txBody>
      </p:sp>
      <p:sp>
        <p:nvSpPr>
          <p:cNvPr id="87" name="Google Shape;87;p19"/>
          <p:cNvSpPr txBox="1"/>
          <p:nvPr>
            <p:ph idx="2" type="subTitle"/>
          </p:nvPr>
        </p:nvSpPr>
        <p:spPr>
          <a:xfrm>
            <a:off x="435150" y="1400255"/>
            <a:ext cx="33132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88" name="Google Shape;88;p19"/>
          <p:cNvSpPr/>
          <p:nvPr/>
        </p:nvSpPr>
        <p:spPr>
          <a:xfrm>
            <a:off x="4598616" y="4556"/>
            <a:ext cx="45453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9" name="Google Shape;89;p19"/>
          <p:cNvSpPr/>
          <p:nvPr/>
        </p:nvSpPr>
        <p:spPr>
          <a:xfrm>
            <a:off x="322584" y="4679363"/>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90" name="Google Shape;90;p19"/>
          <p:cNvPicPr preferRelativeResize="0"/>
          <p:nvPr/>
        </p:nvPicPr>
        <p:blipFill>
          <a:blip r:embed="rId3">
            <a:alphaModFix/>
          </a:blip>
          <a:stretch>
            <a:fillRect/>
          </a:stretch>
        </p:blipFill>
        <p:spPr>
          <a:xfrm>
            <a:off x="422685" y="4744978"/>
            <a:ext cx="2652992" cy="17095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ue" showMasterSp="0">
  <p:cSld name="Title, Subtitle, &amp; Bullets_3">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0"/>
          <p:cNvSpPr txBox="1"/>
          <p:nvPr/>
        </p:nvSpPr>
        <p:spPr>
          <a:xfrm>
            <a:off x="912983" y="1893330"/>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93" name="Google Shape;93;p20"/>
          <p:cNvSpPr txBox="1"/>
          <p:nvPr>
            <p:ph type="title"/>
          </p:nvPr>
        </p:nvSpPr>
        <p:spPr>
          <a:xfrm>
            <a:off x="854513" y="1178831"/>
            <a:ext cx="60159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94" name="Google Shape;94;p20"/>
          <p:cNvSpPr txBox="1"/>
          <p:nvPr>
            <p:ph idx="1" type="subTitle"/>
          </p:nvPr>
        </p:nvSpPr>
        <p:spPr>
          <a:xfrm>
            <a:off x="929091" y="1833263"/>
            <a:ext cx="63981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95" name="Google Shape;95;p20"/>
          <p:cNvSpPr txBox="1"/>
          <p:nvPr>
            <p:ph idx="2" type="body"/>
          </p:nvPr>
        </p:nvSpPr>
        <p:spPr>
          <a:xfrm>
            <a:off x="929091" y="2288466"/>
            <a:ext cx="59412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96" name="Google Shape;96;p20"/>
          <p:cNvSpPr/>
          <p:nvPr/>
        </p:nvSpPr>
        <p:spPr>
          <a:xfrm>
            <a:off x="402797" y="347991"/>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97" name="Google Shape;97;p20"/>
          <p:cNvPicPr preferRelativeResize="0"/>
          <p:nvPr/>
        </p:nvPicPr>
        <p:blipFill>
          <a:blip r:embed="rId3">
            <a:alphaModFix/>
          </a:blip>
          <a:stretch>
            <a:fillRect/>
          </a:stretch>
        </p:blipFill>
        <p:spPr>
          <a:xfrm>
            <a:off x="502897" y="413606"/>
            <a:ext cx="2652992" cy="170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Green" showMasterSp="0">
  <p:cSld name="Title, Subtitle, &amp; Bullets_2">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21"/>
          <p:cNvSpPr txBox="1"/>
          <p:nvPr/>
        </p:nvSpPr>
        <p:spPr>
          <a:xfrm>
            <a:off x="912983" y="1893330"/>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100" name="Google Shape;100;p21"/>
          <p:cNvSpPr txBox="1"/>
          <p:nvPr>
            <p:ph idx="1" type="body"/>
          </p:nvPr>
        </p:nvSpPr>
        <p:spPr>
          <a:xfrm>
            <a:off x="929091" y="2288466"/>
            <a:ext cx="59412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01" name="Google Shape;101;p21"/>
          <p:cNvSpPr txBox="1"/>
          <p:nvPr>
            <p:ph type="title"/>
          </p:nvPr>
        </p:nvSpPr>
        <p:spPr>
          <a:xfrm>
            <a:off x="854513" y="1178831"/>
            <a:ext cx="60159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102" name="Google Shape;102;p21"/>
          <p:cNvSpPr txBox="1"/>
          <p:nvPr>
            <p:ph idx="2" type="subTitle"/>
          </p:nvPr>
        </p:nvSpPr>
        <p:spPr>
          <a:xfrm>
            <a:off x="929091" y="1833263"/>
            <a:ext cx="63981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03" name="Google Shape;103;p21"/>
          <p:cNvSpPr/>
          <p:nvPr/>
        </p:nvSpPr>
        <p:spPr>
          <a:xfrm>
            <a:off x="402797" y="347991"/>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04" name="Google Shape;104;p21"/>
          <p:cNvPicPr preferRelativeResize="0"/>
          <p:nvPr/>
        </p:nvPicPr>
        <p:blipFill>
          <a:blip r:embed="rId3">
            <a:alphaModFix/>
          </a:blip>
          <a:stretch>
            <a:fillRect/>
          </a:stretch>
        </p:blipFill>
        <p:spPr>
          <a:xfrm>
            <a:off x="502897" y="413606"/>
            <a:ext cx="2652992" cy="17095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Red" showMasterSp="0">
  <p:cSld name="Title, Subtitle, &amp; Bullets_2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nvSpPr>
        <p:spPr>
          <a:xfrm>
            <a:off x="912983" y="1893330"/>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107" name="Google Shape;107;p22"/>
          <p:cNvSpPr txBox="1"/>
          <p:nvPr>
            <p:ph idx="1" type="body"/>
          </p:nvPr>
        </p:nvSpPr>
        <p:spPr>
          <a:xfrm>
            <a:off x="929091" y="2288466"/>
            <a:ext cx="59412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08" name="Google Shape;108;p22"/>
          <p:cNvSpPr txBox="1"/>
          <p:nvPr>
            <p:ph type="title"/>
          </p:nvPr>
        </p:nvSpPr>
        <p:spPr>
          <a:xfrm>
            <a:off x="854513" y="1178831"/>
            <a:ext cx="60159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109" name="Google Shape;109;p22"/>
          <p:cNvSpPr txBox="1"/>
          <p:nvPr>
            <p:ph idx="2" type="subTitle"/>
          </p:nvPr>
        </p:nvSpPr>
        <p:spPr>
          <a:xfrm>
            <a:off x="929091" y="1833263"/>
            <a:ext cx="63981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10" name="Google Shape;110;p22"/>
          <p:cNvSpPr/>
          <p:nvPr/>
        </p:nvSpPr>
        <p:spPr>
          <a:xfrm>
            <a:off x="402797" y="347991"/>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11" name="Google Shape;111;p22"/>
          <p:cNvPicPr preferRelativeResize="0"/>
          <p:nvPr/>
        </p:nvPicPr>
        <p:blipFill>
          <a:blip r:embed="rId3">
            <a:alphaModFix/>
          </a:blip>
          <a:stretch>
            <a:fillRect/>
          </a:stretch>
        </p:blipFill>
        <p:spPr>
          <a:xfrm>
            <a:off x="502897" y="413606"/>
            <a:ext cx="2652992" cy="17095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Yellow" showMasterSp="0">
  <p:cSld name="Title, Subtitle, &amp; Bullets_2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3"/>
          <p:cNvSpPr txBox="1"/>
          <p:nvPr/>
        </p:nvSpPr>
        <p:spPr>
          <a:xfrm>
            <a:off x="912983" y="1893330"/>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114" name="Google Shape;114;p23"/>
          <p:cNvSpPr txBox="1"/>
          <p:nvPr/>
        </p:nvSpPr>
        <p:spPr>
          <a:xfrm>
            <a:off x="0" y="0"/>
            <a:ext cx="1125000" cy="29937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p:txBody>
      </p:sp>
      <p:sp>
        <p:nvSpPr>
          <p:cNvPr id="115" name="Google Shape;115;p23"/>
          <p:cNvSpPr txBox="1"/>
          <p:nvPr>
            <p:ph idx="1" type="body"/>
          </p:nvPr>
        </p:nvSpPr>
        <p:spPr>
          <a:xfrm>
            <a:off x="929091" y="2288466"/>
            <a:ext cx="59412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16" name="Google Shape;116;p23"/>
          <p:cNvSpPr txBox="1"/>
          <p:nvPr>
            <p:ph type="title"/>
          </p:nvPr>
        </p:nvSpPr>
        <p:spPr>
          <a:xfrm>
            <a:off x="854513" y="1178831"/>
            <a:ext cx="60159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117" name="Google Shape;117;p23"/>
          <p:cNvSpPr txBox="1"/>
          <p:nvPr>
            <p:ph idx="2" type="subTitle"/>
          </p:nvPr>
        </p:nvSpPr>
        <p:spPr>
          <a:xfrm>
            <a:off x="929091" y="1833263"/>
            <a:ext cx="63981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18" name="Google Shape;118;p23"/>
          <p:cNvSpPr/>
          <p:nvPr/>
        </p:nvSpPr>
        <p:spPr>
          <a:xfrm>
            <a:off x="402797" y="347991"/>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19" name="Google Shape;119;p23"/>
          <p:cNvPicPr preferRelativeResize="0"/>
          <p:nvPr/>
        </p:nvPicPr>
        <p:blipFill>
          <a:blip r:embed="rId3">
            <a:alphaModFix/>
          </a:blip>
          <a:stretch>
            <a:fillRect/>
          </a:stretch>
        </p:blipFill>
        <p:spPr>
          <a:xfrm>
            <a:off x="502897" y="413606"/>
            <a:ext cx="2652992" cy="17095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Quote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4"/>
          <p:cNvSpPr/>
          <p:nvPr/>
        </p:nvSpPr>
        <p:spPr>
          <a:xfrm>
            <a:off x="438450" y="4661541"/>
            <a:ext cx="2814600" cy="276300"/>
          </a:xfrm>
          <a:prstGeom prst="rect">
            <a:avLst/>
          </a:prstGeom>
          <a:solidFill>
            <a:srgbClr val="303030"/>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22" name="Google Shape;122;p24"/>
          <p:cNvPicPr preferRelativeResize="0"/>
          <p:nvPr/>
        </p:nvPicPr>
        <p:blipFill>
          <a:blip r:embed="rId3">
            <a:alphaModFix/>
          </a:blip>
          <a:stretch>
            <a:fillRect/>
          </a:stretch>
        </p:blipFill>
        <p:spPr>
          <a:xfrm>
            <a:off x="538550" y="4727156"/>
            <a:ext cx="2652992" cy="17095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Blue" showMasterSp="0">
  <p:cSld name="Title, Subtitle, &amp; Bullets_1_1_1">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125" name="Google Shape;125;p25"/>
          <p:cNvSpPr txBox="1"/>
          <p:nvPr>
            <p:ph idx="1"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
        <p:nvSpPr>
          <p:cNvPr id="126" name="Google Shape;126;p25"/>
          <p:cNvSpPr txBox="1"/>
          <p:nvPr>
            <p:ph idx="2"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27" name="Google Shape;127;p25"/>
          <p:cNvSpPr txBox="1"/>
          <p:nvPr>
            <p:ph type="title"/>
          </p:nvPr>
        </p:nvSpPr>
        <p:spPr>
          <a:xfrm>
            <a:off x="334894" y="483797"/>
            <a:ext cx="82335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128" name="Google Shape;128;p25"/>
          <p:cNvSpPr/>
          <p:nvPr/>
        </p:nvSpPr>
        <p:spPr>
          <a:xfrm>
            <a:off x="135431" y="4474378"/>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29" name="Google Shape;129;p25"/>
          <p:cNvPicPr preferRelativeResize="0"/>
          <p:nvPr/>
        </p:nvPicPr>
        <p:blipFill>
          <a:blip r:embed="rId3">
            <a:alphaModFix/>
          </a:blip>
          <a:stretch>
            <a:fillRect/>
          </a:stretch>
        </p:blipFill>
        <p:spPr>
          <a:xfrm>
            <a:off x="235531" y="4539994"/>
            <a:ext cx="2652992" cy="17095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Green" showMasterSp="0">
  <p:cSld name="Title, Subtitle, &amp; Bullets_1_2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26"/>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132" name="Google Shape;132;p26"/>
          <p:cNvSpPr txBox="1"/>
          <p:nvPr>
            <p:ph idx="1"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33" name="Google Shape;133;p26"/>
          <p:cNvSpPr txBox="1"/>
          <p:nvPr>
            <p:ph type="title"/>
          </p:nvPr>
        </p:nvSpPr>
        <p:spPr>
          <a:xfrm>
            <a:off x="334894" y="483797"/>
            <a:ext cx="82335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134" name="Google Shape;134;p26"/>
          <p:cNvSpPr txBox="1"/>
          <p:nvPr>
            <p:ph idx="2"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
        <p:nvSpPr>
          <p:cNvPr id="135" name="Google Shape;135;p26"/>
          <p:cNvSpPr/>
          <p:nvPr/>
        </p:nvSpPr>
        <p:spPr>
          <a:xfrm>
            <a:off x="135431" y="4474378"/>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36" name="Google Shape;136;p26"/>
          <p:cNvPicPr preferRelativeResize="0"/>
          <p:nvPr/>
        </p:nvPicPr>
        <p:blipFill>
          <a:blip r:embed="rId3">
            <a:alphaModFix/>
          </a:blip>
          <a:stretch>
            <a:fillRect/>
          </a:stretch>
        </p:blipFill>
        <p:spPr>
          <a:xfrm>
            <a:off x="235531" y="4539994"/>
            <a:ext cx="2652992" cy="170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Red" showMasterSp="0">
  <p:cSld name="Title, Subtitle, &amp; Bullets_1_2_1_1">
    <p:bg>
      <p:bgPr>
        <a:blipFill>
          <a:blip r:embed="rId2">
            <a:alphaModFix/>
          </a:blip>
          <a:stretch>
            <a:fillRect/>
          </a:stretch>
        </a:blipFill>
      </p:bgPr>
    </p:bg>
    <p:spTree>
      <p:nvGrpSpPr>
        <p:cNvPr id="137" name="Shape 137"/>
        <p:cNvGrpSpPr/>
        <p:nvPr/>
      </p:nvGrpSpPr>
      <p:grpSpPr>
        <a:xfrm>
          <a:off x="0" y="0"/>
          <a:ext cx="0" cy="0"/>
          <a:chOff x="0" y="0"/>
          <a:chExt cx="0" cy="0"/>
        </a:xfrm>
      </p:grpSpPr>
      <p:sp>
        <p:nvSpPr>
          <p:cNvPr id="138" name="Google Shape;138;p27"/>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139" name="Google Shape;139;p27"/>
          <p:cNvSpPr txBox="1"/>
          <p:nvPr>
            <p:ph type="title"/>
          </p:nvPr>
        </p:nvSpPr>
        <p:spPr>
          <a:xfrm>
            <a:off x="334894" y="483797"/>
            <a:ext cx="82335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140" name="Google Shape;140;p27"/>
          <p:cNvSpPr txBox="1"/>
          <p:nvPr>
            <p:ph idx="1"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41" name="Google Shape;141;p27"/>
          <p:cNvSpPr txBox="1"/>
          <p:nvPr>
            <p:ph idx="2"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
        <p:nvSpPr>
          <p:cNvPr id="142" name="Google Shape;142;p27"/>
          <p:cNvSpPr/>
          <p:nvPr/>
        </p:nvSpPr>
        <p:spPr>
          <a:xfrm>
            <a:off x="135431" y="4474378"/>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43" name="Google Shape;143;p27"/>
          <p:cNvPicPr preferRelativeResize="0"/>
          <p:nvPr/>
        </p:nvPicPr>
        <p:blipFill>
          <a:blip r:embed="rId3">
            <a:alphaModFix/>
          </a:blip>
          <a:stretch>
            <a:fillRect/>
          </a:stretch>
        </p:blipFill>
        <p:spPr>
          <a:xfrm>
            <a:off x="235531" y="4539994"/>
            <a:ext cx="2652992" cy="170953"/>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Yellow" showMasterSp="0">
  <p:cSld name="Title, Subtitle, &amp; Bullets_1_2_1_1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28"/>
          <p:cNvSpPr txBox="1"/>
          <p:nvPr>
            <p:ph type="title"/>
          </p:nvPr>
        </p:nvSpPr>
        <p:spPr>
          <a:xfrm>
            <a:off x="334894" y="483797"/>
            <a:ext cx="82335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146" name="Google Shape;146;p28"/>
          <p:cNvSpPr txBox="1"/>
          <p:nvPr>
            <p:ph idx="1"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47" name="Google Shape;147;p28"/>
          <p:cNvSpPr txBox="1"/>
          <p:nvPr>
            <p:ph idx="2"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
        <p:nvSpPr>
          <p:cNvPr id="148" name="Google Shape;148;p28"/>
          <p:cNvSpPr/>
          <p:nvPr/>
        </p:nvSpPr>
        <p:spPr>
          <a:xfrm>
            <a:off x="135431" y="4474378"/>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49" name="Google Shape;149;p28"/>
          <p:cNvPicPr preferRelativeResize="0"/>
          <p:nvPr/>
        </p:nvPicPr>
        <p:blipFill>
          <a:blip r:embed="rId3">
            <a:alphaModFix/>
          </a:blip>
          <a:stretch>
            <a:fillRect/>
          </a:stretch>
        </p:blipFill>
        <p:spPr>
          <a:xfrm>
            <a:off x="235531" y="4539994"/>
            <a:ext cx="2652992" cy="17095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Blue" showMasterSp="0">
  <p:cSld name="Title, Subtitle, &amp; Bullets_1_1_1_1">
    <p:bg>
      <p:bgPr>
        <a:blipFill>
          <a:blip r:embed="rId2">
            <a:alphaModFix/>
          </a:blip>
          <a:stretch>
            <a:fillRect/>
          </a:stretch>
        </a:blipFill>
      </p:bgPr>
    </p:bg>
    <p:spTree>
      <p:nvGrpSpPr>
        <p:cNvPr id="150" name="Shape 150"/>
        <p:cNvGrpSpPr/>
        <p:nvPr/>
      </p:nvGrpSpPr>
      <p:grpSpPr>
        <a:xfrm>
          <a:off x="0" y="0"/>
          <a:ext cx="0" cy="0"/>
          <a:chOff x="0" y="0"/>
          <a:chExt cx="0" cy="0"/>
        </a:xfrm>
      </p:grpSpPr>
      <p:sp>
        <p:nvSpPr>
          <p:cNvPr id="151" name="Google Shape;151;p29"/>
          <p:cNvSpPr txBox="1"/>
          <p:nvPr>
            <p:ph idx="1"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Roboto Mono Light"/>
              <a:buChar char="●"/>
              <a:defRPr sz="1800">
                <a:latin typeface="Roboto Mono Light"/>
                <a:ea typeface="Roboto Mono Light"/>
                <a:cs typeface="Roboto Mono Light"/>
                <a:sym typeface="Roboto Mono Light"/>
              </a:defRPr>
            </a:lvl1pPr>
            <a:lvl2pPr indent="-342900" lvl="1" marL="914400" rtl="0">
              <a:spcBef>
                <a:spcPts val="0"/>
              </a:spcBef>
              <a:spcAft>
                <a:spcPts val="0"/>
              </a:spcAft>
              <a:buSzPts val="1800"/>
              <a:buFont typeface="Roboto Mono Light"/>
              <a:buChar char="○"/>
              <a:defRPr sz="1800">
                <a:latin typeface="Roboto Mono Light"/>
                <a:ea typeface="Roboto Mono Light"/>
                <a:cs typeface="Roboto Mono Light"/>
                <a:sym typeface="Roboto Mono Light"/>
              </a:defRPr>
            </a:lvl2pPr>
            <a:lvl3pPr indent="-317500" lvl="2" marL="1371600" rtl="0">
              <a:spcBef>
                <a:spcPts val="0"/>
              </a:spcBef>
              <a:spcAft>
                <a:spcPts val="0"/>
              </a:spcAft>
              <a:buSzPts val="1400"/>
              <a:buFont typeface="Roboto Mono Light"/>
              <a:buChar char="■"/>
              <a:defRPr sz="1400">
                <a:latin typeface="Roboto Mono Light"/>
                <a:ea typeface="Roboto Mono Light"/>
                <a:cs typeface="Roboto Mono Light"/>
                <a:sym typeface="Roboto Mono Light"/>
              </a:defRPr>
            </a:lvl3pPr>
            <a:lvl4pPr indent="-317500" lvl="3" marL="1828800" rtl="0">
              <a:spcBef>
                <a:spcPts val="0"/>
              </a:spcBef>
              <a:spcAft>
                <a:spcPts val="0"/>
              </a:spcAft>
              <a:buSzPts val="1400"/>
              <a:buFont typeface="Roboto Mono Light"/>
              <a:buChar char="●"/>
              <a:defRPr sz="1400">
                <a:latin typeface="Roboto Mono Light"/>
                <a:ea typeface="Roboto Mono Light"/>
                <a:cs typeface="Roboto Mono Light"/>
                <a:sym typeface="Roboto Mono Light"/>
              </a:defRPr>
            </a:lvl4pPr>
            <a:lvl5pPr indent="-298450" lvl="4" marL="2286000" rtl="0">
              <a:spcBef>
                <a:spcPts val="0"/>
              </a:spcBef>
              <a:spcAft>
                <a:spcPts val="0"/>
              </a:spcAft>
              <a:buSzPts val="1100"/>
              <a:buFont typeface="Roboto Mono Light"/>
              <a:buChar char="○"/>
              <a:defRPr sz="1100">
                <a:latin typeface="Roboto Mono Light"/>
                <a:ea typeface="Roboto Mono Light"/>
                <a:cs typeface="Roboto Mono Light"/>
                <a:sym typeface="Roboto Mono Light"/>
              </a:defRPr>
            </a:lvl5pPr>
            <a:lvl6pPr indent="-298450" lvl="5" marL="2743200" rtl="0">
              <a:spcBef>
                <a:spcPts val="0"/>
              </a:spcBef>
              <a:spcAft>
                <a:spcPts val="0"/>
              </a:spcAft>
              <a:buSzPts val="1100"/>
              <a:buFont typeface="Roboto Mono Light"/>
              <a:buChar char="■"/>
              <a:defRPr sz="1100">
                <a:latin typeface="Roboto Mono Light"/>
                <a:ea typeface="Roboto Mono Light"/>
                <a:cs typeface="Roboto Mono Light"/>
                <a:sym typeface="Roboto Mono Light"/>
              </a:defRPr>
            </a:lvl6pPr>
            <a:lvl7pPr indent="-298450" lvl="6" marL="3200400" rtl="0">
              <a:spcBef>
                <a:spcPts val="0"/>
              </a:spcBef>
              <a:spcAft>
                <a:spcPts val="0"/>
              </a:spcAft>
              <a:buSzPts val="1100"/>
              <a:buFont typeface="Roboto Mono Light"/>
              <a:buChar char="●"/>
              <a:defRPr sz="1100">
                <a:latin typeface="Roboto Mono Light"/>
                <a:ea typeface="Roboto Mono Light"/>
                <a:cs typeface="Roboto Mono Light"/>
                <a:sym typeface="Roboto Mono Light"/>
              </a:defRPr>
            </a:lvl7pPr>
            <a:lvl8pPr indent="-298450" lvl="7" marL="3657600" rtl="0">
              <a:spcBef>
                <a:spcPts val="0"/>
              </a:spcBef>
              <a:spcAft>
                <a:spcPts val="0"/>
              </a:spcAft>
              <a:buSzPts val="1100"/>
              <a:buFont typeface="Roboto Mono Light"/>
              <a:buChar char="○"/>
              <a:defRPr sz="1100">
                <a:latin typeface="Roboto Mono Light"/>
                <a:ea typeface="Roboto Mono Light"/>
                <a:cs typeface="Roboto Mono Light"/>
                <a:sym typeface="Roboto Mono Light"/>
              </a:defRPr>
            </a:lvl8pPr>
            <a:lvl9pPr indent="-298450" lvl="8" marL="4114800" rtl="0">
              <a:spcBef>
                <a:spcPts val="0"/>
              </a:spcBef>
              <a:spcAft>
                <a:spcPts val="0"/>
              </a:spcAft>
              <a:buSzPts val="1100"/>
              <a:buFont typeface="Roboto Mono Light"/>
              <a:buChar char="■"/>
              <a:defRPr sz="1100">
                <a:latin typeface="Roboto Mono Light"/>
                <a:ea typeface="Roboto Mono Light"/>
                <a:cs typeface="Roboto Mono Light"/>
                <a:sym typeface="Roboto Mono Light"/>
              </a:defRPr>
            </a:lvl9pPr>
          </a:lstStyle>
          <a:p/>
        </p:txBody>
      </p:sp>
      <p:sp>
        <p:nvSpPr>
          <p:cNvPr id="152" name="Google Shape;152;p29"/>
          <p:cNvSpPr txBox="1"/>
          <p:nvPr>
            <p:ph type="title"/>
          </p:nvPr>
        </p:nvSpPr>
        <p:spPr>
          <a:xfrm>
            <a:off x="334894" y="483797"/>
            <a:ext cx="82335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400">
                <a:solidFill>
                  <a:schemeClr val="dk1"/>
                </a:solidFill>
              </a:defRPr>
            </a:lvl1pPr>
            <a:lvl2pPr lvl="1" rtl="0">
              <a:spcBef>
                <a:spcPts val="0"/>
              </a:spcBef>
              <a:spcAft>
                <a:spcPts val="0"/>
              </a:spcAft>
              <a:buNone/>
              <a:defRPr sz="3500">
                <a:solidFill>
                  <a:schemeClr val="dk1"/>
                </a:solidFill>
              </a:defRPr>
            </a:lvl2pPr>
            <a:lvl3pPr lvl="2" rtl="0">
              <a:spcBef>
                <a:spcPts val="0"/>
              </a:spcBef>
              <a:spcAft>
                <a:spcPts val="0"/>
              </a:spcAft>
              <a:buNone/>
              <a:defRPr sz="3500">
                <a:solidFill>
                  <a:schemeClr val="dk1"/>
                </a:solidFill>
              </a:defRPr>
            </a:lvl3pPr>
            <a:lvl4pPr lvl="3" rtl="0">
              <a:spcBef>
                <a:spcPts val="0"/>
              </a:spcBef>
              <a:spcAft>
                <a:spcPts val="0"/>
              </a:spcAft>
              <a:buNone/>
              <a:defRPr sz="3500">
                <a:solidFill>
                  <a:schemeClr val="dk1"/>
                </a:solidFill>
              </a:defRPr>
            </a:lvl4pPr>
            <a:lvl5pPr lvl="4" rtl="0">
              <a:spcBef>
                <a:spcPts val="0"/>
              </a:spcBef>
              <a:spcAft>
                <a:spcPts val="0"/>
              </a:spcAft>
              <a:buNone/>
              <a:defRPr sz="3500">
                <a:solidFill>
                  <a:schemeClr val="dk1"/>
                </a:solidFill>
              </a:defRPr>
            </a:lvl5pPr>
            <a:lvl6pPr lvl="5" rtl="0">
              <a:spcBef>
                <a:spcPts val="0"/>
              </a:spcBef>
              <a:spcAft>
                <a:spcPts val="0"/>
              </a:spcAft>
              <a:buNone/>
              <a:defRPr sz="3500">
                <a:solidFill>
                  <a:schemeClr val="dk1"/>
                </a:solidFill>
              </a:defRPr>
            </a:lvl6pPr>
            <a:lvl7pPr lvl="6" rtl="0">
              <a:spcBef>
                <a:spcPts val="0"/>
              </a:spcBef>
              <a:spcAft>
                <a:spcPts val="0"/>
              </a:spcAft>
              <a:buNone/>
              <a:defRPr sz="3500">
                <a:solidFill>
                  <a:schemeClr val="dk1"/>
                </a:solidFill>
              </a:defRPr>
            </a:lvl7pPr>
            <a:lvl8pPr lvl="7" rtl="0">
              <a:spcBef>
                <a:spcPts val="0"/>
              </a:spcBef>
              <a:spcAft>
                <a:spcPts val="0"/>
              </a:spcAft>
              <a:buNone/>
              <a:defRPr sz="3500">
                <a:solidFill>
                  <a:schemeClr val="dk1"/>
                </a:solidFill>
              </a:defRPr>
            </a:lvl8pPr>
            <a:lvl9pPr lvl="8" rtl="0">
              <a:spcBef>
                <a:spcPts val="0"/>
              </a:spcBef>
              <a:spcAft>
                <a:spcPts val="0"/>
              </a:spcAft>
              <a:buNone/>
              <a:defRPr sz="3500">
                <a:solidFill>
                  <a:schemeClr val="dk1"/>
                </a:solidFill>
              </a:defRPr>
            </a:lvl9pPr>
          </a:lstStyle>
          <a:p/>
        </p:txBody>
      </p:sp>
      <p:sp>
        <p:nvSpPr>
          <p:cNvPr id="153" name="Google Shape;153;p29"/>
          <p:cNvSpPr txBox="1"/>
          <p:nvPr>
            <p:ph idx="2"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1"/>
                </a:solidFill>
              </a:defRPr>
            </a:lvl1pPr>
            <a:lvl2pPr lvl="1" rtl="0">
              <a:spcBef>
                <a:spcPts val="0"/>
              </a:spcBef>
              <a:spcAft>
                <a:spcPts val="0"/>
              </a:spcAft>
              <a:buNone/>
              <a:defRPr>
                <a:solidFill>
                  <a:schemeClr val="accent1"/>
                </a:solidFill>
              </a:defRPr>
            </a:lvl2pPr>
            <a:lvl3pPr lvl="2" rtl="0">
              <a:spcBef>
                <a:spcPts val="0"/>
              </a:spcBef>
              <a:spcAft>
                <a:spcPts val="0"/>
              </a:spcAft>
              <a:buNone/>
              <a:defRPr>
                <a:solidFill>
                  <a:schemeClr val="accent1"/>
                </a:solidFill>
              </a:defRPr>
            </a:lvl3pPr>
            <a:lvl4pPr lvl="3" rtl="0">
              <a:spcBef>
                <a:spcPts val="0"/>
              </a:spcBef>
              <a:spcAft>
                <a:spcPts val="0"/>
              </a:spcAft>
              <a:buNone/>
              <a:defRPr>
                <a:solidFill>
                  <a:schemeClr val="accent1"/>
                </a:solidFill>
              </a:defRPr>
            </a:lvl4pPr>
            <a:lvl5pPr lvl="4" rtl="0">
              <a:spcBef>
                <a:spcPts val="0"/>
              </a:spcBef>
              <a:spcAft>
                <a:spcPts val="0"/>
              </a:spcAft>
              <a:buNone/>
              <a:defRPr>
                <a:solidFill>
                  <a:schemeClr val="accent1"/>
                </a:solidFill>
              </a:defRPr>
            </a:lvl5pPr>
            <a:lvl6pPr lvl="5" rtl="0">
              <a:spcBef>
                <a:spcPts val="0"/>
              </a:spcBef>
              <a:spcAft>
                <a:spcPts val="0"/>
              </a:spcAft>
              <a:buNone/>
              <a:defRPr>
                <a:solidFill>
                  <a:schemeClr val="accent1"/>
                </a:solidFill>
              </a:defRPr>
            </a:lvl6pPr>
            <a:lvl7pPr lvl="6" rtl="0">
              <a:spcBef>
                <a:spcPts val="0"/>
              </a:spcBef>
              <a:spcAft>
                <a:spcPts val="0"/>
              </a:spcAft>
              <a:buNone/>
              <a:defRPr>
                <a:solidFill>
                  <a:schemeClr val="accent1"/>
                </a:solidFill>
              </a:defRPr>
            </a:lvl7pPr>
            <a:lvl8pPr lvl="7" rtl="0">
              <a:spcBef>
                <a:spcPts val="0"/>
              </a:spcBef>
              <a:spcAft>
                <a:spcPts val="0"/>
              </a:spcAft>
              <a:buNone/>
              <a:defRPr>
                <a:solidFill>
                  <a:schemeClr val="accent1"/>
                </a:solidFill>
              </a:defRPr>
            </a:lvl8pPr>
            <a:lvl9pPr lvl="8" rtl="0">
              <a:spcBef>
                <a:spcPts val="0"/>
              </a:spcBef>
              <a:spcAft>
                <a:spcPts val="0"/>
              </a:spcAft>
              <a:buNone/>
              <a:defRPr>
                <a:solidFill>
                  <a:schemeClr val="accent1"/>
                </a:solidFill>
              </a:defRPr>
            </a:lvl9pPr>
          </a:lstStyle>
          <a:p/>
        </p:txBody>
      </p:sp>
      <p:sp>
        <p:nvSpPr>
          <p:cNvPr id="154" name="Google Shape;154;p29"/>
          <p:cNvSpPr/>
          <p:nvPr/>
        </p:nvSpPr>
        <p:spPr>
          <a:xfrm>
            <a:off x="410869" y="4652625"/>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55" name="Google Shape;155;p29"/>
          <p:cNvPicPr preferRelativeResize="0"/>
          <p:nvPr/>
        </p:nvPicPr>
        <p:blipFill>
          <a:blip r:embed="rId3">
            <a:alphaModFix/>
          </a:blip>
          <a:stretch>
            <a:fillRect/>
          </a:stretch>
        </p:blipFill>
        <p:spPr>
          <a:xfrm>
            <a:off x="510969" y="4718241"/>
            <a:ext cx="2652992" cy="170953"/>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Green " showMasterSp="0">
  <p:cSld name="Title, Subtitle, &amp; Bullets_1_2_1_2">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30"/>
          <p:cNvSpPr txBox="1"/>
          <p:nvPr>
            <p:ph idx="1"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58" name="Google Shape;158;p30"/>
          <p:cNvSpPr txBox="1"/>
          <p:nvPr>
            <p:ph type="title"/>
          </p:nvPr>
        </p:nvSpPr>
        <p:spPr>
          <a:xfrm>
            <a:off x="334894" y="483797"/>
            <a:ext cx="82335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159" name="Google Shape;159;p30"/>
          <p:cNvSpPr txBox="1"/>
          <p:nvPr>
            <p:ph idx="2"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
        <p:nvSpPr>
          <p:cNvPr id="160" name="Google Shape;160;p30"/>
          <p:cNvSpPr/>
          <p:nvPr/>
        </p:nvSpPr>
        <p:spPr>
          <a:xfrm>
            <a:off x="410869" y="4652625"/>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61" name="Google Shape;161;p30"/>
          <p:cNvPicPr preferRelativeResize="0"/>
          <p:nvPr/>
        </p:nvPicPr>
        <p:blipFill>
          <a:blip r:embed="rId3">
            <a:alphaModFix/>
          </a:blip>
          <a:stretch>
            <a:fillRect/>
          </a:stretch>
        </p:blipFill>
        <p:spPr>
          <a:xfrm>
            <a:off x="510969" y="4718241"/>
            <a:ext cx="2652992" cy="170953"/>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Red" showMasterSp="0">
  <p:cSld name="Title, Subtitle, &amp; Bullets_1_2_1_1_2">
    <p:bg>
      <p:bgPr>
        <a:blipFill>
          <a:blip r:embed="rId2">
            <a:alphaModFix/>
          </a:blip>
          <a:stretch>
            <a:fillRect/>
          </a:stretch>
        </a:blipFill>
      </p:bgPr>
    </p:bg>
    <p:spTree>
      <p:nvGrpSpPr>
        <p:cNvPr id="162" name="Shape 162"/>
        <p:cNvGrpSpPr/>
        <p:nvPr/>
      </p:nvGrpSpPr>
      <p:grpSpPr>
        <a:xfrm>
          <a:off x="0" y="0"/>
          <a:ext cx="0" cy="0"/>
          <a:chOff x="0" y="0"/>
          <a:chExt cx="0" cy="0"/>
        </a:xfrm>
      </p:grpSpPr>
      <p:sp>
        <p:nvSpPr>
          <p:cNvPr id="163" name="Google Shape;163;p31"/>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164" name="Google Shape;164;p31"/>
          <p:cNvSpPr txBox="1"/>
          <p:nvPr>
            <p:ph type="title"/>
          </p:nvPr>
        </p:nvSpPr>
        <p:spPr>
          <a:xfrm>
            <a:off x="334894" y="483797"/>
            <a:ext cx="82335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165" name="Google Shape;165;p31"/>
          <p:cNvSpPr txBox="1"/>
          <p:nvPr>
            <p:ph idx="1"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66" name="Google Shape;166;p31"/>
          <p:cNvSpPr txBox="1"/>
          <p:nvPr>
            <p:ph idx="2"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
        <p:nvSpPr>
          <p:cNvPr id="167" name="Google Shape;167;p31"/>
          <p:cNvSpPr/>
          <p:nvPr/>
        </p:nvSpPr>
        <p:spPr>
          <a:xfrm>
            <a:off x="410869" y="4652625"/>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68" name="Google Shape;168;p31"/>
          <p:cNvPicPr preferRelativeResize="0"/>
          <p:nvPr/>
        </p:nvPicPr>
        <p:blipFill>
          <a:blip r:embed="rId3">
            <a:alphaModFix/>
          </a:blip>
          <a:stretch>
            <a:fillRect/>
          </a:stretch>
        </p:blipFill>
        <p:spPr>
          <a:xfrm>
            <a:off x="510969" y="4718241"/>
            <a:ext cx="2652992" cy="17095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Yellow" showMasterSp="0">
  <p:cSld name="Title, Subtitle, &amp; Bullets_1_2_1_1_1_1">
    <p:bg>
      <p:bgPr>
        <a:blipFill>
          <a:blip r:embed="rId2">
            <a:alphaModFix/>
          </a:blip>
          <a:stretch>
            <a:fillRect/>
          </a:stretch>
        </a:blipFill>
      </p:bgPr>
    </p:bg>
    <p:spTree>
      <p:nvGrpSpPr>
        <p:cNvPr id="169" name="Shape 169"/>
        <p:cNvGrpSpPr/>
        <p:nvPr/>
      </p:nvGrpSpPr>
      <p:grpSpPr>
        <a:xfrm>
          <a:off x="0" y="0"/>
          <a:ext cx="0" cy="0"/>
          <a:chOff x="0" y="0"/>
          <a:chExt cx="0" cy="0"/>
        </a:xfrm>
      </p:grpSpPr>
      <p:sp>
        <p:nvSpPr>
          <p:cNvPr id="170" name="Google Shape;170;p32"/>
          <p:cNvSpPr txBox="1"/>
          <p:nvPr/>
        </p:nvSpPr>
        <p:spPr>
          <a:xfrm>
            <a:off x="435150" y="1198294"/>
            <a:ext cx="8214900" cy="506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171" name="Google Shape;171;p32"/>
          <p:cNvSpPr txBox="1"/>
          <p:nvPr>
            <p:ph type="title"/>
          </p:nvPr>
        </p:nvSpPr>
        <p:spPr>
          <a:xfrm>
            <a:off x="334894" y="483797"/>
            <a:ext cx="82335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172" name="Google Shape;172;p32"/>
          <p:cNvSpPr txBox="1"/>
          <p:nvPr>
            <p:ph idx="1"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73" name="Google Shape;173;p32"/>
          <p:cNvSpPr txBox="1"/>
          <p:nvPr>
            <p:ph idx="2"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
        <p:nvSpPr>
          <p:cNvPr id="174" name="Google Shape;174;p32"/>
          <p:cNvSpPr/>
          <p:nvPr/>
        </p:nvSpPr>
        <p:spPr>
          <a:xfrm>
            <a:off x="410869" y="4652625"/>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75" name="Google Shape;175;p32"/>
          <p:cNvPicPr preferRelativeResize="0"/>
          <p:nvPr/>
        </p:nvPicPr>
        <p:blipFill>
          <a:blip r:embed="rId3">
            <a:alphaModFix/>
          </a:blip>
          <a:stretch>
            <a:fillRect/>
          </a:stretch>
        </p:blipFill>
        <p:spPr>
          <a:xfrm>
            <a:off x="510969" y="4718241"/>
            <a:ext cx="2652992" cy="17095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showMasterSp="0">
  <p:cSld name="Quote_3">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33"/>
          <p:cNvSpPr txBox="1"/>
          <p:nvPr>
            <p:ph type="title"/>
          </p:nvPr>
        </p:nvSpPr>
        <p:spPr>
          <a:xfrm>
            <a:off x="1811841" y="1515478"/>
            <a:ext cx="54642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178" name="Google Shape;178;p33"/>
          <p:cNvSpPr txBox="1"/>
          <p:nvPr>
            <p:ph idx="1" type="subTitle"/>
          </p:nvPr>
        </p:nvSpPr>
        <p:spPr>
          <a:xfrm>
            <a:off x="1900631" y="3621544"/>
            <a:ext cx="55719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0"/>
              </a:spcBef>
              <a:spcAft>
                <a:spcPts val="0"/>
              </a:spcAft>
              <a:buNone/>
              <a:defRPr>
                <a:highlight>
                  <a:schemeClr val="accent1"/>
                </a:highlight>
                <a:latin typeface="Google Sans"/>
                <a:ea typeface="Google Sans"/>
                <a:cs typeface="Google Sans"/>
                <a:sym typeface="Google Sans"/>
              </a:defRPr>
            </a:lvl2pPr>
            <a:lvl3pPr lvl="2" rtl="0">
              <a:spcBef>
                <a:spcPts val="0"/>
              </a:spcBef>
              <a:spcAft>
                <a:spcPts val="0"/>
              </a:spcAft>
              <a:buNone/>
              <a:defRPr>
                <a:highlight>
                  <a:schemeClr val="accent1"/>
                </a:highlight>
                <a:latin typeface="Google Sans"/>
                <a:ea typeface="Google Sans"/>
                <a:cs typeface="Google Sans"/>
                <a:sym typeface="Google Sans"/>
              </a:defRPr>
            </a:lvl3pPr>
            <a:lvl4pPr lvl="3" rtl="0">
              <a:spcBef>
                <a:spcPts val="0"/>
              </a:spcBef>
              <a:spcAft>
                <a:spcPts val="0"/>
              </a:spcAft>
              <a:buNone/>
              <a:defRPr>
                <a:highlight>
                  <a:schemeClr val="accent1"/>
                </a:highlight>
                <a:latin typeface="Google Sans"/>
                <a:ea typeface="Google Sans"/>
                <a:cs typeface="Google Sans"/>
                <a:sym typeface="Google Sans"/>
              </a:defRPr>
            </a:lvl4pPr>
            <a:lvl5pPr lvl="4" rtl="0">
              <a:spcBef>
                <a:spcPts val="0"/>
              </a:spcBef>
              <a:spcAft>
                <a:spcPts val="0"/>
              </a:spcAft>
              <a:buNone/>
              <a:defRPr>
                <a:highlight>
                  <a:schemeClr val="accent1"/>
                </a:highlight>
                <a:latin typeface="Google Sans"/>
                <a:ea typeface="Google Sans"/>
                <a:cs typeface="Google Sans"/>
                <a:sym typeface="Google Sans"/>
              </a:defRPr>
            </a:lvl5pPr>
            <a:lvl6pPr lvl="5" rtl="0">
              <a:spcBef>
                <a:spcPts val="0"/>
              </a:spcBef>
              <a:spcAft>
                <a:spcPts val="0"/>
              </a:spcAft>
              <a:buNone/>
              <a:defRPr>
                <a:highlight>
                  <a:schemeClr val="accent1"/>
                </a:highlight>
                <a:latin typeface="Google Sans"/>
                <a:ea typeface="Google Sans"/>
                <a:cs typeface="Google Sans"/>
                <a:sym typeface="Google Sans"/>
              </a:defRPr>
            </a:lvl6pPr>
            <a:lvl7pPr lvl="6" rtl="0">
              <a:spcBef>
                <a:spcPts val="0"/>
              </a:spcBef>
              <a:spcAft>
                <a:spcPts val="0"/>
              </a:spcAft>
              <a:buNone/>
              <a:defRPr>
                <a:highlight>
                  <a:schemeClr val="accent1"/>
                </a:highlight>
                <a:latin typeface="Google Sans"/>
                <a:ea typeface="Google Sans"/>
                <a:cs typeface="Google Sans"/>
                <a:sym typeface="Google Sans"/>
              </a:defRPr>
            </a:lvl7pPr>
            <a:lvl8pPr lvl="7" rtl="0">
              <a:spcBef>
                <a:spcPts val="0"/>
              </a:spcBef>
              <a:spcAft>
                <a:spcPts val="0"/>
              </a:spcAft>
              <a:buNone/>
              <a:defRPr>
                <a:highlight>
                  <a:schemeClr val="accent1"/>
                </a:highlight>
                <a:latin typeface="Google Sans"/>
                <a:ea typeface="Google Sans"/>
                <a:cs typeface="Google Sans"/>
                <a:sym typeface="Google Sans"/>
              </a:defRPr>
            </a:lvl8pPr>
            <a:lvl9pPr lvl="8" rtl="0">
              <a:spcBef>
                <a:spcPts val="0"/>
              </a:spcBef>
              <a:spcAft>
                <a:spcPts val="0"/>
              </a:spcAft>
              <a:buNone/>
              <a:defRPr>
                <a:highlight>
                  <a:schemeClr val="accent1"/>
                </a:highlight>
                <a:latin typeface="Google Sans"/>
                <a:ea typeface="Google Sans"/>
                <a:cs typeface="Google Sans"/>
                <a:sym typeface="Google Sans"/>
              </a:defRPr>
            </a:lvl9pPr>
          </a:lstStyle>
          <a:p/>
        </p:txBody>
      </p:sp>
      <p:sp>
        <p:nvSpPr>
          <p:cNvPr id="179" name="Google Shape;179;p33"/>
          <p:cNvSpPr/>
          <p:nvPr/>
        </p:nvSpPr>
        <p:spPr>
          <a:xfrm>
            <a:off x="6266241" y="89541"/>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80" name="Google Shape;180;p33"/>
          <p:cNvPicPr preferRelativeResize="0"/>
          <p:nvPr/>
        </p:nvPicPr>
        <p:blipFill>
          <a:blip r:embed="rId3">
            <a:alphaModFix/>
          </a:blip>
          <a:stretch>
            <a:fillRect/>
          </a:stretch>
        </p:blipFill>
        <p:spPr>
          <a:xfrm>
            <a:off x="6366341" y="155156"/>
            <a:ext cx="2652992" cy="17095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showMasterSp="0">
  <p:cSld name="Quote_3_1">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p34"/>
          <p:cNvSpPr txBox="1"/>
          <p:nvPr>
            <p:ph type="title"/>
          </p:nvPr>
        </p:nvSpPr>
        <p:spPr>
          <a:xfrm>
            <a:off x="1811841" y="1515478"/>
            <a:ext cx="54642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183" name="Google Shape;183;p34"/>
          <p:cNvSpPr txBox="1"/>
          <p:nvPr>
            <p:ph idx="1" type="subTitle"/>
          </p:nvPr>
        </p:nvSpPr>
        <p:spPr>
          <a:xfrm>
            <a:off x="1900631" y="3621544"/>
            <a:ext cx="55719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9pPr>
          </a:lstStyle>
          <a:p/>
        </p:txBody>
      </p:sp>
      <p:sp>
        <p:nvSpPr>
          <p:cNvPr id="184" name="Google Shape;184;p34"/>
          <p:cNvSpPr/>
          <p:nvPr/>
        </p:nvSpPr>
        <p:spPr>
          <a:xfrm>
            <a:off x="6266241" y="89541"/>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85" name="Google Shape;185;p34"/>
          <p:cNvPicPr preferRelativeResize="0"/>
          <p:nvPr/>
        </p:nvPicPr>
        <p:blipFill>
          <a:blip r:embed="rId3">
            <a:alphaModFix/>
          </a:blip>
          <a:stretch>
            <a:fillRect/>
          </a:stretch>
        </p:blipFill>
        <p:spPr>
          <a:xfrm>
            <a:off x="6366341" y="155156"/>
            <a:ext cx="2652992" cy="170953"/>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Green" showMasterSp="0">
  <p:cSld name="Quote_3_1_1">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35"/>
          <p:cNvSpPr txBox="1"/>
          <p:nvPr>
            <p:ph type="title"/>
          </p:nvPr>
        </p:nvSpPr>
        <p:spPr>
          <a:xfrm>
            <a:off x="1811841" y="1515478"/>
            <a:ext cx="54642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188" name="Google Shape;188;p35"/>
          <p:cNvSpPr txBox="1"/>
          <p:nvPr>
            <p:ph idx="1" type="subTitle"/>
          </p:nvPr>
        </p:nvSpPr>
        <p:spPr>
          <a:xfrm>
            <a:off x="1900631" y="3621544"/>
            <a:ext cx="55719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9pPr>
          </a:lstStyle>
          <a:p/>
        </p:txBody>
      </p:sp>
      <p:sp>
        <p:nvSpPr>
          <p:cNvPr id="189" name="Google Shape;189;p35"/>
          <p:cNvSpPr/>
          <p:nvPr/>
        </p:nvSpPr>
        <p:spPr>
          <a:xfrm>
            <a:off x="6266241" y="89541"/>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90" name="Google Shape;190;p35"/>
          <p:cNvPicPr preferRelativeResize="0"/>
          <p:nvPr/>
        </p:nvPicPr>
        <p:blipFill>
          <a:blip r:embed="rId3">
            <a:alphaModFix/>
          </a:blip>
          <a:stretch>
            <a:fillRect/>
          </a:stretch>
        </p:blipFill>
        <p:spPr>
          <a:xfrm>
            <a:off x="6366341" y="155156"/>
            <a:ext cx="2652992" cy="17095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Red" showMasterSp="0">
  <p:cSld name="Quote_3_1_1_1">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36"/>
          <p:cNvSpPr txBox="1"/>
          <p:nvPr>
            <p:ph type="title"/>
          </p:nvPr>
        </p:nvSpPr>
        <p:spPr>
          <a:xfrm>
            <a:off x="1811841" y="1515478"/>
            <a:ext cx="54642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193" name="Google Shape;193;p36"/>
          <p:cNvSpPr txBox="1"/>
          <p:nvPr>
            <p:ph idx="1" type="subTitle"/>
          </p:nvPr>
        </p:nvSpPr>
        <p:spPr>
          <a:xfrm>
            <a:off x="1900631" y="3621544"/>
            <a:ext cx="55719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9pPr>
          </a:lstStyle>
          <a:p/>
        </p:txBody>
      </p:sp>
      <p:sp>
        <p:nvSpPr>
          <p:cNvPr id="194" name="Google Shape;194;p36"/>
          <p:cNvSpPr/>
          <p:nvPr/>
        </p:nvSpPr>
        <p:spPr>
          <a:xfrm>
            <a:off x="6266241" y="89541"/>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95" name="Google Shape;195;p36"/>
          <p:cNvPicPr preferRelativeResize="0"/>
          <p:nvPr/>
        </p:nvPicPr>
        <p:blipFill>
          <a:blip r:embed="rId3">
            <a:alphaModFix/>
          </a:blip>
          <a:stretch>
            <a:fillRect/>
          </a:stretch>
        </p:blipFill>
        <p:spPr>
          <a:xfrm>
            <a:off x="6366341" y="155156"/>
            <a:ext cx="2652992" cy="17095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Avoid) Title, Subtitle, Bullets_1_1_1_1_1_1">
    <p:spTree>
      <p:nvGrpSpPr>
        <p:cNvPr id="196" name="Shape 196"/>
        <p:cNvGrpSpPr/>
        <p:nvPr/>
      </p:nvGrpSpPr>
      <p:grpSpPr>
        <a:xfrm>
          <a:off x="0" y="0"/>
          <a:ext cx="0" cy="0"/>
          <a:chOff x="0" y="0"/>
          <a:chExt cx="0" cy="0"/>
        </a:xfrm>
      </p:grpSpPr>
      <p:sp>
        <p:nvSpPr>
          <p:cNvPr id="197" name="Google Shape;197;p37"/>
          <p:cNvSpPr/>
          <p:nvPr/>
        </p:nvSpPr>
        <p:spPr>
          <a:xfrm>
            <a:off x="94" y="0"/>
            <a:ext cx="9144000" cy="5143500"/>
          </a:xfrm>
          <a:prstGeom prst="rect">
            <a:avLst/>
          </a:prstGeom>
          <a:solidFill>
            <a:srgbClr val="20212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Footer" showMasterSp="0">
  <p:cSld name="Blank Green Footer">
    <p:bg>
      <p:bgPr>
        <a:solidFill>
          <a:srgbClr val="FFFFFF"/>
        </a:solidFill>
      </p:bgPr>
    </p:bg>
    <p:spTree>
      <p:nvGrpSpPr>
        <p:cNvPr id="198" name="Shape 198"/>
        <p:cNvGrpSpPr/>
        <p:nvPr/>
      </p:nvGrpSpPr>
      <p:grpSpPr>
        <a:xfrm>
          <a:off x="0" y="0"/>
          <a:ext cx="0" cy="0"/>
          <a:chOff x="0" y="0"/>
          <a:chExt cx="0" cy="0"/>
        </a:xfrm>
      </p:grpSpPr>
      <p:sp>
        <p:nvSpPr>
          <p:cNvPr id="199" name="Google Shape;199;p38"/>
          <p:cNvSpPr txBox="1"/>
          <p:nvPr>
            <p:ph type="title"/>
          </p:nvPr>
        </p:nvSpPr>
        <p:spPr>
          <a:xfrm>
            <a:off x="167100" y="522375"/>
            <a:ext cx="6614100" cy="755700"/>
          </a:xfrm>
          <a:prstGeom prst="rect">
            <a:avLst/>
          </a:prstGeom>
          <a:noFill/>
          <a:ln>
            <a:noFill/>
          </a:ln>
        </p:spPr>
        <p:txBody>
          <a:bodyPr anchorCtr="0" anchor="t" bIns="34275" lIns="34275" spcFirstLastPara="1" rIns="34275" wrap="square" tIns="34275">
            <a:noAutofit/>
          </a:bodyPr>
          <a:lstStyle>
            <a:lvl1pPr indent="-63500" lvl="0" marL="63500" marR="0" rtl="0" algn="l">
              <a:lnSpc>
                <a:spcPct val="100000"/>
              </a:lnSpc>
              <a:spcBef>
                <a:spcPts val="0"/>
              </a:spcBef>
              <a:spcAft>
                <a:spcPts val="0"/>
              </a:spcAft>
              <a:buClr>
                <a:srgbClr val="666666"/>
              </a:buClr>
              <a:buSzPts val="500"/>
              <a:buFont typeface="Google Sans"/>
              <a:buNone/>
              <a:defRPr i="0" sz="2600" u="none" cap="none" strike="noStrike">
                <a:solidFill>
                  <a:srgbClr val="666666"/>
                </a:solidFill>
                <a:latin typeface="Google Sans"/>
                <a:ea typeface="Google Sans"/>
                <a:cs typeface="Google Sans"/>
                <a:sym typeface="Google Sans"/>
              </a:defRPr>
            </a:lvl1pPr>
            <a:lvl2pPr indent="-63500" lvl="1"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2pPr>
            <a:lvl3pPr indent="-63500" lvl="2"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3pPr>
            <a:lvl4pPr indent="-63500" lvl="3"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4pPr>
            <a:lvl5pPr indent="-63500" lvl="4"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5pPr>
            <a:lvl6pPr indent="-63500" lvl="5"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6pPr>
            <a:lvl7pPr indent="-63500" lvl="6"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7pPr>
            <a:lvl8pPr indent="-63500" lvl="7"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8pPr>
            <a:lvl9pPr indent="-63500" lvl="8"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9pPr>
          </a:lstStyle>
          <a:p/>
        </p:txBody>
      </p:sp>
      <p:sp>
        <p:nvSpPr>
          <p:cNvPr id="200" name="Google Shape;200;p38"/>
          <p:cNvSpPr/>
          <p:nvPr/>
        </p:nvSpPr>
        <p:spPr>
          <a:xfrm>
            <a:off x="7934701" y="218775"/>
            <a:ext cx="1209300" cy="27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D9D9D9"/>
              </a:buClr>
              <a:buFont typeface="Roboto"/>
              <a:buNone/>
            </a:pPr>
            <a:r>
              <a:rPr b="0" i="0" lang="en" sz="600" u="none" cap="none" strike="noStrike">
                <a:solidFill>
                  <a:srgbClr val="D9D9D9"/>
                </a:solidFill>
                <a:latin typeface="Roboto"/>
                <a:ea typeface="Roboto"/>
                <a:cs typeface="Roboto"/>
                <a:sym typeface="Roboto"/>
              </a:rPr>
              <a:t>Proprietary + Confidential</a:t>
            </a:r>
            <a:endParaRPr sz="500"/>
          </a:p>
        </p:txBody>
      </p:sp>
      <p:sp>
        <p:nvSpPr>
          <p:cNvPr id="201" name="Google Shape;201;p38"/>
          <p:cNvSpPr txBox="1"/>
          <p:nvPr>
            <p:ph idx="12" type="sldNum"/>
          </p:nvPr>
        </p:nvSpPr>
        <p:spPr>
          <a:xfrm>
            <a:off x="4419600" y="4604044"/>
            <a:ext cx="2133600" cy="3264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500">
              <a:solidFill>
                <a:srgbClr val="000000"/>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d Footer" showMasterSp="0">
  <p:cSld name="Blank Red Footer">
    <p:bg>
      <p:bgPr>
        <a:solidFill>
          <a:srgbClr val="FFFFFF"/>
        </a:solidFill>
      </p:bgPr>
    </p:bg>
    <p:spTree>
      <p:nvGrpSpPr>
        <p:cNvPr id="202" name="Shape 202"/>
        <p:cNvGrpSpPr/>
        <p:nvPr/>
      </p:nvGrpSpPr>
      <p:grpSpPr>
        <a:xfrm>
          <a:off x="0" y="0"/>
          <a:ext cx="0" cy="0"/>
          <a:chOff x="0" y="0"/>
          <a:chExt cx="0" cy="0"/>
        </a:xfrm>
      </p:grpSpPr>
      <p:sp>
        <p:nvSpPr>
          <p:cNvPr id="203" name="Google Shape;203;p39"/>
          <p:cNvSpPr txBox="1"/>
          <p:nvPr>
            <p:ph type="title"/>
          </p:nvPr>
        </p:nvSpPr>
        <p:spPr>
          <a:xfrm>
            <a:off x="167100" y="522375"/>
            <a:ext cx="6614100" cy="755700"/>
          </a:xfrm>
          <a:prstGeom prst="rect">
            <a:avLst/>
          </a:prstGeom>
          <a:noFill/>
          <a:ln>
            <a:noFill/>
          </a:ln>
        </p:spPr>
        <p:txBody>
          <a:bodyPr anchorCtr="0" anchor="t" bIns="34275" lIns="34275" spcFirstLastPara="1" rIns="34275" wrap="square" tIns="34275">
            <a:noAutofit/>
          </a:bodyPr>
          <a:lstStyle>
            <a:lvl1pPr indent="-63500" lvl="0" marL="63500" marR="0" rtl="0" algn="l">
              <a:lnSpc>
                <a:spcPct val="100000"/>
              </a:lnSpc>
              <a:spcBef>
                <a:spcPts val="0"/>
              </a:spcBef>
              <a:spcAft>
                <a:spcPts val="0"/>
              </a:spcAft>
              <a:buClr>
                <a:srgbClr val="666666"/>
              </a:buClr>
              <a:buSzPts val="500"/>
              <a:buFont typeface="Google Sans"/>
              <a:buNone/>
              <a:defRPr i="0" sz="2600" u="none" cap="none" strike="noStrike">
                <a:solidFill>
                  <a:srgbClr val="666666"/>
                </a:solidFill>
                <a:latin typeface="Google Sans"/>
                <a:ea typeface="Google Sans"/>
                <a:cs typeface="Google Sans"/>
                <a:sym typeface="Google Sans"/>
              </a:defRPr>
            </a:lvl1pPr>
            <a:lvl2pPr indent="-63500" lvl="1"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2pPr>
            <a:lvl3pPr indent="-63500" lvl="2"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3pPr>
            <a:lvl4pPr indent="-63500" lvl="3"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4pPr>
            <a:lvl5pPr indent="-63500" lvl="4"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5pPr>
            <a:lvl6pPr indent="-63500" lvl="5"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6pPr>
            <a:lvl7pPr indent="-63500" lvl="6"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7pPr>
            <a:lvl8pPr indent="-63500" lvl="7"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8pPr>
            <a:lvl9pPr indent="-63500" lvl="8"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9pPr>
          </a:lstStyle>
          <a:p/>
        </p:txBody>
      </p:sp>
      <p:sp>
        <p:nvSpPr>
          <p:cNvPr id="204" name="Google Shape;204;p39"/>
          <p:cNvSpPr/>
          <p:nvPr/>
        </p:nvSpPr>
        <p:spPr>
          <a:xfrm>
            <a:off x="7934701" y="218775"/>
            <a:ext cx="1209300" cy="27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D9D9D9"/>
              </a:buClr>
              <a:buFont typeface="Roboto"/>
              <a:buNone/>
            </a:pPr>
            <a:r>
              <a:rPr b="0" i="0" lang="en" sz="600" u="none" cap="none" strike="noStrike">
                <a:solidFill>
                  <a:srgbClr val="D9D9D9"/>
                </a:solidFill>
                <a:latin typeface="Roboto"/>
                <a:ea typeface="Roboto"/>
                <a:cs typeface="Roboto"/>
                <a:sym typeface="Roboto"/>
              </a:rPr>
              <a:t>Proprietary + Confidential</a:t>
            </a:r>
            <a:endParaRPr sz="500"/>
          </a:p>
        </p:txBody>
      </p:sp>
      <p:sp>
        <p:nvSpPr>
          <p:cNvPr id="205" name="Google Shape;205;p39"/>
          <p:cNvSpPr txBox="1"/>
          <p:nvPr>
            <p:ph idx="12" type="sldNum"/>
          </p:nvPr>
        </p:nvSpPr>
        <p:spPr>
          <a:xfrm>
            <a:off x="4419600" y="4604044"/>
            <a:ext cx="2133600" cy="3264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500">
              <a:solidFill>
                <a:srgbClr val="000000"/>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 name="Shape 206"/>
        <p:cNvGrpSpPr/>
        <p:nvPr/>
      </p:nvGrpSpPr>
      <p:grpSpPr>
        <a:xfrm>
          <a:off x="0" y="0"/>
          <a:ext cx="0" cy="0"/>
          <a:chOff x="0" y="0"/>
          <a:chExt cx="0" cy="0"/>
        </a:xfrm>
      </p:grpSpPr>
      <p:sp>
        <p:nvSpPr>
          <p:cNvPr id="207" name="Google Shape;207;p40"/>
          <p:cNvSpPr txBox="1"/>
          <p:nvPr>
            <p:ph idx="12" type="sldNum"/>
          </p:nvPr>
        </p:nvSpPr>
        <p:spPr>
          <a:xfrm>
            <a:off x="8472458" y="4663217"/>
            <a:ext cx="548700" cy="393600"/>
          </a:xfrm>
          <a:prstGeom prst="rect">
            <a:avLst/>
          </a:prstGeom>
          <a:noFill/>
          <a:ln>
            <a:noFill/>
          </a:ln>
        </p:spPr>
        <p:txBody>
          <a:bodyPr anchorCtr="0" anchor="ctr" bIns="34275" lIns="34275" spcFirstLastPara="1" rIns="34275" wrap="square" tIns="34275">
            <a:noAutofit/>
          </a:bodyPr>
          <a:lstStyle>
            <a:lvl1pPr lvl="0" rtl="0">
              <a:buNone/>
              <a:defRPr sz="500"/>
            </a:lvl1pPr>
            <a:lvl2pPr lvl="1" rtl="0">
              <a:buNone/>
              <a:defRPr sz="500"/>
            </a:lvl2pPr>
            <a:lvl3pPr lvl="2" rtl="0">
              <a:buNone/>
              <a:defRPr sz="500"/>
            </a:lvl3pPr>
            <a:lvl4pPr lvl="3" rtl="0">
              <a:buNone/>
              <a:defRPr sz="500"/>
            </a:lvl4pPr>
            <a:lvl5pPr lvl="4" rtl="0">
              <a:buNone/>
              <a:defRPr sz="500"/>
            </a:lvl5pPr>
            <a:lvl6pPr lvl="5" rtl="0">
              <a:buNone/>
              <a:defRPr sz="500"/>
            </a:lvl6pPr>
            <a:lvl7pPr lvl="6" rtl="0">
              <a:buNone/>
              <a:defRPr sz="500"/>
            </a:lvl7pPr>
            <a:lvl8pPr lvl="7" rtl="0">
              <a:buNone/>
              <a:defRPr sz="500"/>
            </a:lvl8pPr>
            <a:lvl9pPr lvl="8" rtl="0">
              <a:buNone/>
              <a:defRPr sz="5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 name="Shape 208"/>
        <p:cNvGrpSpPr/>
        <p:nvPr/>
      </p:nvGrpSpPr>
      <p:grpSpPr>
        <a:xfrm>
          <a:off x="0" y="0"/>
          <a:ext cx="0" cy="0"/>
          <a:chOff x="0" y="0"/>
          <a:chExt cx="0" cy="0"/>
        </a:xfrm>
      </p:grpSpPr>
      <p:sp>
        <p:nvSpPr>
          <p:cNvPr id="209" name="Google Shape;209;p41"/>
          <p:cNvSpPr txBox="1"/>
          <p:nvPr>
            <p:ph type="title"/>
          </p:nvPr>
        </p:nvSpPr>
        <p:spPr>
          <a:xfrm>
            <a:off x="311700" y="334325"/>
            <a:ext cx="8520600" cy="572700"/>
          </a:xfrm>
          <a:prstGeom prst="rect">
            <a:avLst/>
          </a:prstGeom>
        </p:spPr>
        <p:txBody>
          <a:bodyPr anchorCtr="0" anchor="t" bIns="34275" lIns="34275" spcFirstLastPara="1" rIns="34275" wrap="square" tIns="34275">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p:txBody>
      </p:sp>
      <p:sp>
        <p:nvSpPr>
          <p:cNvPr id="210" name="Google Shape;210;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showMasterSp="0">
  <p:cSld name="Presentation Title">
    <p:bg>
      <p:bgPr>
        <a:solidFill>
          <a:srgbClr val="FFFFFF"/>
        </a:solidFill>
      </p:bgPr>
    </p:bg>
    <p:spTree>
      <p:nvGrpSpPr>
        <p:cNvPr id="211" name="Shape 211"/>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1">
  <p:cSld name="CUSTOM_7_2">
    <p:spTree>
      <p:nvGrpSpPr>
        <p:cNvPr id="212" name="Shape 212"/>
        <p:cNvGrpSpPr/>
        <p:nvPr/>
      </p:nvGrpSpPr>
      <p:grpSpPr>
        <a:xfrm>
          <a:off x="0" y="0"/>
          <a:ext cx="0" cy="0"/>
          <a:chOff x="0" y="0"/>
          <a:chExt cx="0" cy="0"/>
        </a:xfrm>
      </p:grpSpPr>
      <p:sp>
        <p:nvSpPr>
          <p:cNvPr id="213" name="Google Shape;213;p43"/>
          <p:cNvSpPr txBox="1"/>
          <p:nvPr>
            <p:ph type="title"/>
          </p:nvPr>
        </p:nvSpPr>
        <p:spPr>
          <a:xfrm>
            <a:off x="397050" y="1901375"/>
            <a:ext cx="8746800" cy="16275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0"/>
              </a:spcBef>
              <a:spcAft>
                <a:spcPts val="0"/>
              </a:spcAft>
              <a:buClr>
                <a:srgbClr val="000000"/>
              </a:buClr>
              <a:buSzPts val="4000"/>
              <a:buFont typeface="Arial"/>
              <a:buNone/>
              <a:defRPr b="0" i="0" sz="40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4" name="Google Shape;214;p43"/>
          <p:cNvSpPr txBox="1"/>
          <p:nvPr>
            <p:ph idx="1" type="subTitle"/>
          </p:nvPr>
        </p:nvSpPr>
        <p:spPr>
          <a:xfrm>
            <a:off x="419200" y="2472600"/>
            <a:ext cx="7667700" cy="1627500"/>
          </a:xfrm>
          <a:prstGeom prst="rect">
            <a:avLst/>
          </a:prstGeom>
          <a:noFill/>
          <a:ln>
            <a:noFill/>
          </a:ln>
        </p:spPr>
        <p:txBody>
          <a:bodyPr anchorCtr="0" anchor="t" bIns="34275" lIns="34275" spcFirstLastPara="1" rIns="34275" wrap="square" tIns="34275">
            <a:spAutoFit/>
          </a:bodyPr>
          <a:lstStyle>
            <a:lvl1pPr lvl="0" marR="0" rtl="0" algn="l">
              <a:lnSpc>
                <a:spcPct val="100000"/>
              </a:lnSpc>
              <a:spcBef>
                <a:spcPts val="0"/>
              </a:spcBef>
              <a:spcAft>
                <a:spcPts val="0"/>
              </a:spcAft>
              <a:buClr>
                <a:srgbClr val="000000"/>
              </a:buClr>
              <a:buSzPts val="4000"/>
              <a:buFont typeface="Google Sans Medium"/>
              <a:buNone/>
              <a:defRPr i="0" sz="4000" u="none" cap="none" strike="noStrike">
                <a:solidFill>
                  <a:schemeClr val="accent1"/>
                </a:solidFill>
                <a:latin typeface="Google Sans Medium"/>
                <a:ea typeface="Google Sans Medium"/>
                <a:cs typeface="Google Sans Medium"/>
                <a:sym typeface="Google Sans Medium"/>
              </a:defRPr>
            </a:lvl1pPr>
            <a:lvl2pPr lvl="1"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Google Sans"/>
                <a:ea typeface="Google Sans"/>
                <a:cs typeface="Google Sans"/>
                <a:sym typeface="Google Sans"/>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15" name="Shape 215"/>
        <p:cNvGrpSpPr/>
        <p:nvPr/>
      </p:nvGrpSpPr>
      <p:grpSpPr>
        <a:xfrm>
          <a:off x="0" y="0"/>
          <a:ext cx="0" cy="0"/>
          <a:chOff x="0" y="0"/>
          <a:chExt cx="0" cy="0"/>
        </a:xfrm>
      </p:grpSpPr>
      <p:sp>
        <p:nvSpPr>
          <p:cNvPr id="216" name="Google Shape;216;p44"/>
          <p:cNvSpPr txBox="1"/>
          <p:nvPr>
            <p:ph type="title"/>
          </p:nvPr>
        </p:nvSpPr>
        <p:spPr>
          <a:xfrm>
            <a:off x="1145430" y="355600"/>
            <a:ext cx="6853200" cy="1613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500"/>
              <a:buNone/>
              <a:defRPr b="0" i="0" sz="4500">
                <a:solidFill>
                  <a:schemeClr val="dk1"/>
                </a:solidFill>
                <a:latin typeface="Lucida Sans"/>
                <a:ea typeface="Lucida Sans"/>
                <a:cs typeface="Lucida Sans"/>
                <a:sym typeface="Lucida Sans"/>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p:txBody>
      </p:sp>
      <p:sp>
        <p:nvSpPr>
          <p:cNvPr id="217" name="Google Shape;217;p44"/>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700"/>
              <a:buNone/>
              <a:defRPr sz="700">
                <a:solidFill>
                  <a:srgbClr val="888888"/>
                </a:solidFill>
              </a:defRPr>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218" name="Google Shape;218;p44"/>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700"/>
              <a:buNone/>
              <a:defRPr sz="700">
                <a:solidFill>
                  <a:srgbClr val="888888"/>
                </a:solidFill>
              </a:defRPr>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219" name="Google Shape;219;p44"/>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rtl="0" algn="r">
              <a:spcBef>
                <a:spcPts val="0"/>
              </a:spcBef>
              <a:buNone/>
              <a:defRPr sz="700">
                <a:solidFill>
                  <a:srgbClr val="888888"/>
                </a:solidFill>
              </a:defRPr>
            </a:lvl1pPr>
            <a:lvl2pPr indent="0" lvl="1" marL="0" rtl="0" algn="r">
              <a:spcBef>
                <a:spcPts val="0"/>
              </a:spcBef>
              <a:buNone/>
              <a:defRPr sz="700">
                <a:solidFill>
                  <a:srgbClr val="888888"/>
                </a:solidFill>
              </a:defRPr>
            </a:lvl2pPr>
            <a:lvl3pPr indent="0" lvl="2" marL="0" rtl="0" algn="r">
              <a:spcBef>
                <a:spcPts val="0"/>
              </a:spcBef>
              <a:buNone/>
              <a:defRPr sz="700">
                <a:solidFill>
                  <a:srgbClr val="888888"/>
                </a:solidFill>
              </a:defRPr>
            </a:lvl3pPr>
            <a:lvl4pPr indent="0" lvl="3" marL="0" rtl="0" algn="r">
              <a:spcBef>
                <a:spcPts val="0"/>
              </a:spcBef>
              <a:buNone/>
              <a:defRPr sz="700">
                <a:solidFill>
                  <a:srgbClr val="888888"/>
                </a:solidFill>
              </a:defRPr>
            </a:lvl4pPr>
            <a:lvl5pPr indent="0" lvl="4" marL="0" rtl="0" algn="r">
              <a:spcBef>
                <a:spcPts val="0"/>
              </a:spcBef>
              <a:buNone/>
              <a:defRPr sz="700">
                <a:solidFill>
                  <a:srgbClr val="888888"/>
                </a:solidFill>
              </a:defRPr>
            </a:lvl5pPr>
            <a:lvl6pPr indent="0" lvl="5" marL="0" rtl="0" algn="r">
              <a:spcBef>
                <a:spcPts val="0"/>
              </a:spcBef>
              <a:buNone/>
              <a:defRPr sz="700">
                <a:solidFill>
                  <a:srgbClr val="888888"/>
                </a:solidFill>
              </a:defRPr>
            </a:lvl6pPr>
            <a:lvl7pPr indent="0" lvl="6" marL="0" rtl="0" algn="r">
              <a:spcBef>
                <a:spcPts val="0"/>
              </a:spcBef>
              <a:buNone/>
              <a:defRPr sz="700">
                <a:solidFill>
                  <a:srgbClr val="888888"/>
                </a:solidFill>
              </a:defRPr>
            </a:lvl7pPr>
            <a:lvl8pPr indent="0" lvl="7" marL="0" rtl="0" algn="r">
              <a:spcBef>
                <a:spcPts val="0"/>
              </a:spcBef>
              <a:buNone/>
              <a:defRPr sz="700">
                <a:solidFill>
                  <a:srgbClr val="888888"/>
                </a:solidFill>
              </a:defRPr>
            </a:lvl8pPr>
            <a:lvl9pPr indent="0" lvl="8" marL="0" rtl="0" algn="r">
              <a:spcBef>
                <a:spcPts val="0"/>
              </a:spcBef>
              <a:buNone/>
              <a:defRPr sz="700">
                <a:solidFill>
                  <a:srgbClr val="888888"/>
                </a:solidFil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Photo Left Blue">
  <p:cSld name="CUSTOM_3_1">
    <p:spTree>
      <p:nvGrpSpPr>
        <p:cNvPr id="220" name="Shape 220"/>
        <p:cNvGrpSpPr/>
        <p:nvPr/>
      </p:nvGrpSpPr>
      <p:grpSpPr>
        <a:xfrm>
          <a:off x="0" y="0"/>
          <a:ext cx="0" cy="0"/>
          <a:chOff x="0" y="0"/>
          <a:chExt cx="0" cy="0"/>
        </a:xfrm>
      </p:grpSpPr>
      <p:sp>
        <p:nvSpPr>
          <p:cNvPr id="221" name="Google Shape;221;p45"/>
          <p:cNvSpPr/>
          <p:nvPr/>
        </p:nvSpPr>
        <p:spPr>
          <a:xfrm>
            <a:off x="5019150" y="0"/>
            <a:ext cx="4124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222" name="Google Shape;222;p45"/>
          <p:cNvSpPr txBox="1"/>
          <p:nvPr>
            <p:ph type="title"/>
          </p:nvPr>
        </p:nvSpPr>
        <p:spPr>
          <a:xfrm>
            <a:off x="5474550" y="1276275"/>
            <a:ext cx="3612300" cy="7281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0"/>
              </a:spcBef>
              <a:spcAft>
                <a:spcPts val="0"/>
              </a:spcAft>
              <a:buClr>
                <a:srgbClr val="000000"/>
              </a:buClr>
              <a:buSzPts val="3000"/>
              <a:buFont typeface="Google Sans Medium"/>
              <a:buNone/>
              <a:defRPr i="0" sz="3000" u="none" cap="none" strike="noStrike">
                <a:solidFill>
                  <a:srgbClr val="FFFFFF"/>
                </a:solidFill>
                <a:latin typeface="Google Sans Medium"/>
                <a:ea typeface="Google Sans Medium"/>
                <a:cs typeface="Google Sans Medium"/>
                <a:sym typeface="Google Sans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 name="Google Shape;223;p45"/>
          <p:cNvSpPr txBox="1"/>
          <p:nvPr>
            <p:ph idx="1" type="body"/>
          </p:nvPr>
        </p:nvSpPr>
        <p:spPr>
          <a:xfrm>
            <a:off x="5474550" y="2130825"/>
            <a:ext cx="3393300" cy="1669500"/>
          </a:xfrm>
          <a:prstGeom prst="rect">
            <a:avLst/>
          </a:prstGeom>
          <a:noFill/>
          <a:ln>
            <a:noFill/>
          </a:ln>
        </p:spPr>
        <p:txBody>
          <a:bodyPr anchorCtr="0" anchor="t" bIns="34275" lIns="34275" spcFirstLastPara="1" rIns="34275" wrap="square" tIns="34275">
            <a:spAutoFit/>
          </a:bodyPr>
          <a:lstStyle>
            <a:lvl1pPr indent="-330200" lvl="0" marL="457200" marR="0" rtl="0" algn="l">
              <a:lnSpc>
                <a:spcPct val="100000"/>
              </a:lnSpc>
              <a:spcBef>
                <a:spcPts val="0"/>
              </a:spcBef>
              <a:spcAft>
                <a:spcPts val="0"/>
              </a:spcAft>
              <a:buClr>
                <a:srgbClr val="FFFFFF"/>
              </a:buClr>
              <a:buSzPts val="1600"/>
              <a:buFont typeface="Google Sans"/>
              <a:buChar char="●"/>
              <a:defRPr b="0" i="0" sz="1600" u="none" cap="none" strike="noStrike">
                <a:solidFill>
                  <a:srgbClr val="FFFFFF"/>
                </a:solidFill>
                <a:latin typeface="Google Sans"/>
                <a:ea typeface="Google Sans"/>
                <a:cs typeface="Google Sans"/>
                <a:sym typeface="Google Sans"/>
              </a:defRPr>
            </a:lvl1pPr>
            <a:lvl2pPr indent="-330200" lvl="1" marL="914400" marR="0" rtl="0" algn="l">
              <a:lnSpc>
                <a:spcPct val="100000"/>
              </a:lnSpc>
              <a:spcBef>
                <a:spcPts val="0"/>
              </a:spcBef>
              <a:spcAft>
                <a:spcPts val="0"/>
              </a:spcAft>
              <a:buClr>
                <a:srgbClr val="FFFFFF"/>
              </a:buClr>
              <a:buSzPts val="1600"/>
              <a:buFont typeface="Google Sans"/>
              <a:buChar char="○"/>
              <a:defRPr b="0" i="0" sz="1600" u="none" cap="none" strike="noStrike">
                <a:solidFill>
                  <a:srgbClr val="FFFFFF"/>
                </a:solidFill>
                <a:latin typeface="Google Sans"/>
                <a:ea typeface="Google Sans"/>
                <a:cs typeface="Google Sans"/>
                <a:sym typeface="Google Sans"/>
              </a:defRPr>
            </a:lvl2pPr>
            <a:lvl3pPr indent="-330200" lvl="2" marL="1371600" marR="0" rtl="0" algn="l">
              <a:lnSpc>
                <a:spcPct val="100000"/>
              </a:lnSpc>
              <a:spcBef>
                <a:spcPts val="0"/>
              </a:spcBef>
              <a:spcAft>
                <a:spcPts val="0"/>
              </a:spcAft>
              <a:buClr>
                <a:srgbClr val="FFFFFF"/>
              </a:buClr>
              <a:buSzPts val="1600"/>
              <a:buFont typeface="Google Sans"/>
              <a:buChar char="■"/>
              <a:defRPr b="0" i="0" sz="1600" u="none" cap="none" strike="noStrike">
                <a:solidFill>
                  <a:srgbClr val="FFFFFF"/>
                </a:solidFill>
                <a:latin typeface="Google Sans"/>
                <a:ea typeface="Google Sans"/>
                <a:cs typeface="Google Sans"/>
                <a:sym typeface="Google Sans"/>
              </a:defRPr>
            </a:lvl3pPr>
            <a:lvl4pPr indent="-330200" lvl="3" marL="1828800" marR="0" rtl="0" algn="l">
              <a:lnSpc>
                <a:spcPct val="100000"/>
              </a:lnSpc>
              <a:spcBef>
                <a:spcPts val="0"/>
              </a:spcBef>
              <a:spcAft>
                <a:spcPts val="0"/>
              </a:spcAft>
              <a:buClr>
                <a:srgbClr val="FFFFFF"/>
              </a:buClr>
              <a:buSzPts val="1600"/>
              <a:buFont typeface="Google Sans"/>
              <a:buChar char="●"/>
              <a:defRPr b="0" i="0" sz="1600" u="none" cap="none" strike="noStrike">
                <a:solidFill>
                  <a:srgbClr val="FFFFFF"/>
                </a:solidFill>
                <a:latin typeface="Google Sans"/>
                <a:ea typeface="Google Sans"/>
                <a:cs typeface="Google Sans"/>
                <a:sym typeface="Google Sans"/>
              </a:defRPr>
            </a:lvl4pPr>
            <a:lvl5pPr indent="-330200" lvl="4" marL="2286000" marR="0" rtl="0" algn="l">
              <a:lnSpc>
                <a:spcPct val="100000"/>
              </a:lnSpc>
              <a:spcBef>
                <a:spcPts val="0"/>
              </a:spcBef>
              <a:spcAft>
                <a:spcPts val="0"/>
              </a:spcAft>
              <a:buClr>
                <a:srgbClr val="FFFFFF"/>
              </a:buClr>
              <a:buSzPts val="1600"/>
              <a:buFont typeface="Google Sans"/>
              <a:buChar char="○"/>
              <a:defRPr b="0" i="0" sz="1600" u="none" cap="none" strike="noStrike">
                <a:solidFill>
                  <a:srgbClr val="FFFFFF"/>
                </a:solidFill>
                <a:latin typeface="Google Sans"/>
                <a:ea typeface="Google Sans"/>
                <a:cs typeface="Google Sans"/>
                <a:sym typeface="Google Sans"/>
              </a:defRPr>
            </a:lvl5pPr>
            <a:lvl6pPr indent="-330200" lvl="5" marL="2743200" marR="0" rtl="0" algn="l">
              <a:lnSpc>
                <a:spcPct val="100000"/>
              </a:lnSpc>
              <a:spcBef>
                <a:spcPts val="0"/>
              </a:spcBef>
              <a:spcAft>
                <a:spcPts val="0"/>
              </a:spcAft>
              <a:buClr>
                <a:srgbClr val="FFFFFF"/>
              </a:buClr>
              <a:buSzPts val="1600"/>
              <a:buFont typeface="Google Sans"/>
              <a:buChar char="■"/>
              <a:defRPr b="0" i="0" sz="1600" u="none" cap="none" strike="noStrike">
                <a:solidFill>
                  <a:srgbClr val="FFFFFF"/>
                </a:solidFill>
                <a:latin typeface="Google Sans"/>
                <a:ea typeface="Google Sans"/>
                <a:cs typeface="Google Sans"/>
                <a:sym typeface="Google Sans"/>
              </a:defRPr>
            </a:lvl6pPr>
            <a:lvl7pPr indent="-330200" lvl="6" marL="3200400" marR="0" rtl="0" algn="l">
              <a:lnSpc>
                <a:spcPct val="100000"/>
              </a:lnSpc>
              <a:spcBef>
                <a:spcPts val="0"/>
              </a:spcBef>
              <a:spcAft>
                <a:spcPts val="0"/>
              </a:spcAft>
              <a:buClr>
                <a:srgbClr val="FFFFFF"/>
              </a:buClr>
              <a:buSzPts val="1600"/>
              <a:buFont typeface="Google Sans"/>
              <a:buChar char="●"/>
              <a:defRPr b="0" i="0" sz="1600" u="none" cap="none" strike="noStrike">
                <a:solidFill>
                  <a:srgbClr val="FFFFFF"/>
                </a:solidFill>
                <a:latin typeface="Google Sans"/>
                <a:ea typeface="Google Sans"/>
                <a:cs typeface="Google Sans"/>
                <a:sym typeface="Google Sans"/>
              </a:defRPr>
            </a:lvl7pPr>
            <a:lvl8pPr indent="-330200" lvl="7" marL="3657600" marR="0" rtl="0" algn="l">
              <a:lnSpc>
                <a:spcPct val="100000"/>
              </a:lnSpc>
              <a:spcBef>
                <a:spcPts val="0"/>
              </a:spcBef>
              <a:spcAft>
                <a:spcPts val="0"/>
              </a:spcAft>
              <a:buClr>
                <a:srgbClr val="FFFFFF"/>
              </a:buClr>
              <a:buSzPts val="1600"/>
              <a:buFont typeface="Google Sans"/>
              <a:buChar char="○"/>
              <a:defRPr b="0" i="0" sz="1600" u="none" cap="none" strike="noStrike">
                <a:solidFill>
                  <a:srgbClr val="FFFFFF"/>
                </a:solidFill>
                <a:latin typeface="Google Sans"/>
                <a:ea typeface="Google Sans"/>
                <a:cs typeface="Google Sans"/>
                <a:sym typeface="Google Sans"/>
              </a:defRPr>
            </a:lvl8pPr>
            <a:lvl9pPr indent="-330200" lvl="8" marL="4114800" marR="0" rtl="0" algn="l">
              <a:lnSpc>
                <a:spcPct val="100000"/>
              </a:lnSpc>
              <a:spcBef>
                <a:spcPts val="0"/>
              </a:spcBef>
              <a:spcAft>
                <a:spcPts val="0"/>
              </a:spcAft>
              <a:buClr>
                <a:srgbClr val="FFFFFF"/>
              </a:buClr>
              <a:buSzPts val="1600"/>
              <a:buFont typeface="Google Sans"/>
              <a:buChar char="■"/>
              <a:defRPr b="0" i="0" sz="1600" u="none" cap="none" strike="noStrike">
                <a:solidFill>
                  <a:srgbClr val="FFFFFF"/>
                </a:solidFill>
                <a:latin typeface="Google Sans"/>
                <a:ea typeface="Google Sans"/>
                <a:cs typeface="Google Sans"/>
                <a:sym typeface="Google Sans"/>
              </a:defRPr>
            </a:lvl9pPr>
          </a:lstStyle>
          <a:p/>
        </p:txBody>
      </p:sp>
      <p:sp>
        <p:nvSpPr>
          <p:cNvPr id="224" name="Google Shape;224;p45"/>
          <p:cNvSpPr txBox="1"/>
          <p:nvPr/>
        </p:nvSpPr>
        <p:spPr>
          <a:xfrm>
            <a:off x="2664526" y="4839877"/>
            <a:ext cx="1782600" cy="151200"/>
          </a:xfrm>
          <a:prstGeom prst="rect">
            <a:avLst/>
          </a:prstGeom>
          <a:noFill/>
          <a:ln>
            <a:noFill/>
          </a:ln>
        </p:spPr>
        <p:txBody>
          <a:bodyPr anchorCtr="0" anchor="ctr" bIns="57150" lIns="57150" spcFirstLastPara="1" rIns="57150" wrap="square" tIns="57150">
            <a:noAutofit/>
          </a:bodyPr>
          <a:lstStyle/>
          <a:p>
            <a:pPr indent="0" lvl="0" marL="0" marR="0" rtl="0" algn="r">
              <a:lnSpc>
                <a:spcPct val="140000"/>
              </a:lnSpc>
              <a:spcBef>
                <a:spcPts val="0"/>
              </a:spcBef>
              <a:spcAft>
                <a:spcPts val="0"/>
              </a:spcAft>
              <a:buClr>
                <a:srgbClr val="000000"/>
              </a:buClr>
              <a:buSzPts val="700"/>
              <a:buFont typeface="Arial"/>
              <a:buNone/>
            </a:pPr>
            <a:r>
              <a:rPr b="0" i="0" lang="en" sz="500" u="none" cap="none" strike="noStrike">
                <a:solidFill>
                  <a:srgbClr val="CCCCCC"/>
                </a:solidFill>
                <a:latin typeface="Arial"/>
                <a:ea typeface="Arial"/>
                <a:cs typeface="Arial"/>
                <a:sym typeface="Arial"/>
              </a:rPr>
              <a:t>2018  |  Confidential and Proprietary</a:t>
            </a:r>
            <a:endParaRPr b="0" i="0" sz="500" u="none" cap="none" strike="noStrike">
              <a:solidFill>
                <a:srgbClr val="CCCCCC"/>
              </a:solidFill>
              <a:latin typeface="Arial"/>
              <a:ea typeface="Arial"/>
              <a:cs typeface="Arial"/>
              <a:sym typeface="Arial"/>
            </a:endParaRPr>
          </a:p>
        </p:txBody>
      </p:sp>
      <p:pic>
        <p:nvPicPr>
          <p:cNvPr id="225" name="Google Shape;225;p45"/>
          <p:cNvPicPr preferRelativeResize="0"/>
          <p:nvPr/>
        </p:nvPicPr>
        <p:blipFill rotWithShape="1">
          <a:blip r:embed="rId2">
            <a:alphaModFix/>
          </a:blip>
          <a:srcRect b="0" l="0" r="0" t="0"/>
          <a:stretch/>
        </p:blipFill>
        <p:spPr>
          <a:xfrm>
            <a:off x="4506153" y="4854150"/>
            <a:ext cx="308336" cy="1110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6" name="Shape 226"/>
        <p:cNvGrpSpPr/>
        <p:nvPr/>
      </p:nvGrpSpPr>
      <p:grpSpPr>
        <a:xfrm>
          <a:off x="0" y="0"/>
          <a:ext cx="0" cy="0"/>
          <a:chOff x="0" y="0"/>
          <a:chExt cx="0" cy="0"/>
        </a:xfrm>
      </p:grpSpPr>
      <p:pic>
        <p:nvPicPr>
          <p:cNvPr descr="Celestia-R1---OverlayContentHD.png" id="227" name="Google Shape;227;p46"/>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228" name="Google Shape;228;p46"/>
          <p:cNvSpPr txBox="1"/>
          <p:nvPr>
            <p:ph type="title"/>
          </p:nvPr>
        </p:nvSpPr>
        <p:spPr>
          <a:xfrm>
            <a:off x="514351" y="457200"/>
            <a:ext cx="7598400" cy="1092300"/>
          </a:xfrm>
          <a:prstGeom prst="rect">
            <a:avLst/>
          </a:prstGeom>
          <a:noFill/>
          <a:ln>
            <a:noFill/>
          </a:ln>
        </p:spPr>
        <p:txBody>
          <a:bodyPr anchorCtr="0" anchor="ctr" bIns="34275" lIns="68575" spcFirstLastPara="1" rIns="68575" wrap="square" tIns="34275">
            <a:normAutofit/>
          </a:bodyPr>
          <a:lstStyle>
            <a:lvl1pPr lvl="0" rtl="0" algn="l">
              <a:spcBef>
                <a:spcPts val="0"/>
              </a:spcBef>
              <a:spcAft>
                <a:spcPts val="0"/>
              </a:spcAft>
              <a:buClr>
                <a:schemeClr val="lt1"/>
              </a:buClr>
              <a:buSzPts val="1400"/>
              <a:buNone/>
              <a:defRPr/>
            </a:lvl1pPr>
            <a:lvl2pPr lvl="1" rtl="0" algn="l">
              <a:spcBef>
                <a:spcPts val="0"/>
              </a:spcBef>
              <a:spcAft>
                <a:spcPts val="0"/>
              </a:spcAft>
              <a:buSzPts val="500"/>
              <a:buNone/>
              <a:defRPr/>
            </a:lvl2pPr>
            <a:lvl3pPr lvl="2" rtl="0" algn="l">
              <a:spcBef>
                <a:spcPts val="0"/>
              </a:spcBef>
              <a:spcAft>
                <a:spcPts val="0"/>
              </a:spcAft>
              <a:buSzPts val="500"/>
              <a:buNone/>
              <a:defRPr/>
            </a:lvl3pPr>
            <a:lvl4pPr lvl="3" rtl="0" algn="l">
              <a:spcBef>
                <a:spcPts val="0"/>
              </a:spcBef>
              <a:spcAft>
                <a:spcPts val="0"/>
              </a:spcAft>
              <a:buSzPts val="500"/>
              <a:buNone/>
              <a:defRPr/>
            </a:lvl4pPr>
            <a:lvl5pPr lvl="4" rtl="0" algn="l">
              <a:spcBef>
                <a:spcPts val="0"/>
              </a:spcBef>
              <a:spcAft>
                <a:spcPts val="0"/>
              </a:spcAft>
              <a:buSzPts val="500"/>
              <a:buNone/>
              <a:defRPr/>
            </a:lvl5pPr>
            <a:lvl6pPr lvl="5" rtl="0" algn="l">
              <a:spcBef>
                <a:spcPts val="0"/>
              </a:spcBef>
              <a:spcAft>
                <a:spcPts val="0"/>
              </a:spcAft>
              <a:buSzPts val="500"/>
              <a:buNone/>
              <a:defRPr/>
            </a:lvl6pPr>
            <a:lvl7pPr lvl="6" rtl="0" algn="l">
              <a:spcBef>
                <a:spcPts val="0"/>
              </a:spcBef>
              <a:spcAft>
                <a:spcPts val="0"/>
              </a:spcAft>
              <a:buSzPts val="500"/>
              <a:buNone/>
              <a:defRPr/>
            </a:lvl7pPr>
            <a:lvl8pPr lvl="7" rtl="0" algn="l">
              <a:spcBef>
                <a:spcPts val="0"/>
              </a:spcBef>
              <a:spcAft>
                <a:spcPts val="0"/>
              </a:spcAft>
              <a:buSzPts val="500"/>
              <a:buNone/>
              <a:defRPr/>
            </a:lvl8pPr>
            <a:lvl9pPr lvl="8" rtl="0" algn="l">
              <a:spcBef>
                <a:spcPts val="0"/>
              </a:spcBef>
              <a:spcAft>
                <a:spcPts val="0"/>
              </a:spcAft>
              <a:buSzPts val="500"/>
              <a:buNone/>
              <a:defRPr/>
            </a:lvl9pPr>
          </a:lstStyle>
          <a:p/>
        </p:txBody>
      </p:sp>
      <p:sp>
        <p:nvSpPr>
          <p:cNvPr id="229" name="Google Shape;229;p46"/>
          <p:cNvSpPr txBox="1"/>
          <p:nvPr>
            <p:ph idx="1" type="body"/>
          </p:nvPr>
        </p:nvSpPr>
        <p:spPr>
          <a:xfrm>
            <a:off x="514351" y="1606550"/>
            <a:ext cx="7598400" cy="2736900"/>
          </a:xfrm>
          <a:prstGeom prst="rect">
            <a:avLst/>
          </a:prstGeom>
          <a:noFill/>
          <a:ln>
            <a:noFill/>
          </a:ln>
        </p:spPr>
        <p:txBody>
          <a:bodyPr anchorCtr="0" anchor="ctr" bIns="34275" lIns="68575" spcFirstLastPara="1" rIns="68575" wrap="square" tIns="34275">
            <a:normAutofit/>
          </a:bodyPr>
          <a:lstStyle>
            <a:lvl1pPr indent="-317500" lvl="0" marL="457200" rtl="0" algn="l">
              <a:spcBef>
                <a:spcPts val="0"/>
              </a:spcBef>
              <a:spcAft>
                <a:spcPts val="0"/>
              </a:spcAft>
              <a:buSzPts val="1400"/>
              <a:buChar char="●"/>
              <a:defRPr/>
            </a:lvl1pPr>
            <a:lvl2pPr indent="-317500" lvl="1" marL="914400" rtl="0" algn="l">
              <a:spcBef>
                <a:spcPts val="800"/>
              </a:spcBef>
              <a:spcAft>
                <a:spcPts val="0"/>
              </a:spcAft>
              <a:buSzPts val="1400"/>
              <a:buChar char="○"/>
              <a:defRPr/>
            </a:lvl2pPr>
            <a:lvl3pPr indent="-317500" lvl="2" marL="1371600" rtl="0" algn="l">
              <a:spcBef>
                <a:spcPts val="800"/>
              </a:spcBef>
              <a:spcAft>
                <a:spcPts val="0"/>
              </a:spcAft>
              <a:buSzPts val="1400"/>
              <a:buChar char="■"/>
              <a:defRPr/>
            </a:lvl3pPr>
            <a:lvl4pPr indent="-317500" lvl="3" marL="1828800" rtl="0" algn="l">
              <a:spcBef>
                <a:spcPts val="800"/>
              </a:spcBef>
              <a:spcAft>
                <a:spcPts val="0"/>
              </a:spcAft>
              <a:buSzPts val="1400"/>
              <a:buChar char="●"/>
              <a:defRPr/>
            </a:lvl4pPr>
            <a:lvl5pPr indent="-317500" lvl="4" marL="2286000" rtl="0" algn="l">
              <a:spcBef>
                <a:spcPts val="800"/>
              </a:spcBef>
              <a:spcAft>
                <a:spcPts val="0"/>
              </a:spcAft>
              <a:buSzPts val="1400"/>
              <a:buChar char="○"/>
              <a:defRPr/>
            </a:lvl5pPr>
            <a:lvl6pPr indent="-317500" lvl="5" marL="2743200" rtl="0" algn="l">
              <a:spcBef>
                <a:spcPts val="800"/>
              </a:spcBef>
              <a:spcAft>
                <a:spcPts val="0"/>
              </a:spcAft>
              <a:buSzPts val="1400"/>
              <a:buChar char="■"/>
              <a:defRPr/>
            </a:lvl6pPr>
            <a:lvl7pPr indent="-317500" lvl="6" marL="3200400" rtl="0" algn="l">
              <a:spcBef>
                <a:spcPts val="800"/>
              </a:spcBef>
              <a:spcAft>
                <a:spcPts val="0"/>
              </a:spcAft>
              <a:buSzPts val="1400"/>
              <a:buChar char="●"/>
              <a:defRPr/>
            </a:lvl7pPr>
            <a:lvl8pPr indent="-317500" lvl="7" marL="3657600" rtl="0" algn="l">
              <a:spcBef>
                <a:spcPts val="800"/>
              </a:spcBef>
              <a:spcAft>
                <a:spcPts val="0"/>
              </a:spcAft>
              <a:buSzPts val="1400"/>
              <a:buChar char="○"/>
              <a:defRPr/>
            </a:lvl8pPr>
            <a:lvl9pPr indent="-317500" lvl="8" marL="4114800" rtl="0" algn="l">
              <a:spcBef>
                <a:spcPts val="800"/>
              </a:spcBef>
              <a:spcAft>
                <a:spcPts val="800"/>
              </a:spcAft>
              <a:buSzPts val="1400"/>
              <a:buChar char="■"/>
              <a:defRPr/>
            </a:lvl9pPr>
          </a:lstStyle>
          <a:p/>
        </p:txBody>
      </p:sp>
      <p:sp>
        <p:nvSpPr>
          <p:cNvPr id="230" name="Google Shape;230;p46"/>
          <p:cNvSpPr txBox="1"/>
          <p:nvPr>
            <p:ph idx="10" type="dt"/>
          </p:nvPr>
        </p:nvSpPr>
        <p:spPr>
          <a:xfrm>
            <a:off x="6442245" y="4402931"/>
            <a:ext cx="1200300" cy="2832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31" name="Google Shape;231;p46"/>
          <p:cNvSpPr txBox="1"/>
          <p:nvPr>
            <p:ph idx="11" type="ftr"/>
          </p:nvPr>
        </p:nvSpPr>
        <p:spPr>
          <a:xfrm>
            <a:off x="514350" y="4402931"/>
            <a:ext cx="5870700" cy="2832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32" name="Google Shape;232;p46"/>
          <p:cNvSpPr txBox="1"/>
          <p:nvPr>
            <p:ph idx="12" type="sldNum"/>
          </p:nvPr>
        </p:nvSpPr>
        <p:spPr>
          <a:xfrm>
            <a:off x="7699545" y="4402931"/>
            <a:ext cx="413400" cy="2832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11" Type="http://schemas.openxmlformats.org/officeDocument/2006/relationships/slideLayout" Target="../slideLayouts/slideLayout21.xml"/><Relationship Id="rId33" Type="http://schemas.openxmlformats.org/officeDocument/2006/relationships/slideLayout" Target="../slideLayouts/slideLayout43.xml"/><Relationship Id="rId10" Type="http://schemas.openxmlformats.org/officeDocument/2006/relationships/slideLayout" Target="../slideLayouts/slideLayout20.xml"/><Relationship Id="rId32" Type="http://schemas.openxmlformats.org/officeDocument/2006/relationships/slideLayout" Target="../slideLayouts/slideLayout42.xml"/><Relationship Id="rId13" Type="http://schemas.openxmlformats.org/officeDocument/2006/relationships/slideLayout" Target="../slideLayouts/slideLayout23.xml"/><Relationship Id="rId35" Type="http://schemas.openxmlformats.org/officeDocument/2006/relationships/theme" Target="../theme/theme2.xml"/><Relationship Id="rId12" Type="http://schemas.openxmlformats.org/officeDocument/2006/relationships/slideLayout" Target="../slideLayouts/slideLayout22.xml"/><Relationship Id="rId34" Type="http://schemas.openxmlformats.org/officeDocument/2006/relationships/slideLayout" Target="../slideLayouts/slideLayout44.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nvSpPr>
        <p:spPr>
          <a:xfrm>
            <a:off x="408411" y="1050316"/>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52" name="Google Shape;52;p13"/>
          <p:cNvSpPr txBox="1"/>
          <p:nvPr>
            <p:ph idx="1" type="body"/>
          </p:nvPr>
        </p:nvSpPr>
        <p:spPr>
          <a:xfrm>
            <a:off x="424519" y="1525167"/>
            <a:ext cx="8214900" cy="2402700"/>
          </a:xfrm>
          <a:prstGeom prst="rect">
            <a:avLst/>
          </a:prstGeom>
          <a:noFill/>
          <a:ln>
            <a:noFill/>
          </a:ln>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53" name="Google Shape;53;p13"/>
          <p:cNvSpPr/>
          <p:nvPr/>
        </p:nvSpPr>
        <p:spPr>
          <a:xfrm>
            <a:off x="295847" y="4531383"/>
            <a:ext cx="2814600" cy="2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54" name="Google Shape;54;p13"/>
          <p:cNvPicPr preferRelativeResize="0"/>
          <p:nvPr/>
        </p:nvPicPr>
        <p:blipFill>
          <a:blip r:embed="rId1">
            <a:alphaModFix/>
          </a:blip>
          <a:stretch>
            <a:fillRect/>
          </a:stretch>
        </p:blipFill>
        <p:spPr>
          <a:xfrm>
            <a:off x="395947" y="4596998"/>
            <a:ext cx="2652992" cy="170953"/>
          </a:xfrm>
          <a:prstGeom prst="rect">
            <a:avLst/>
          </a:prstGeom>
          <a:noFill/>
          <a:ln>
            <a:noFill/>
          </a:ln>
        </p:spPr>
      </p:pic>
      <p:sp>
        <p:nvSpPr>
          <p:cNvPr id="55" name="Google Shape;55;p13"/>
          <p:cNvSpPr txBox="1"/>
          <p:nvPr>
            <p:ph type="title"/>
          </p:nvPr>
        </p:nvSpPr>
        <p:spPr>
          <a:xfrm>
            <a:off x="395944" y="284316"/>
            <a:ext cx="8479200" cy="7059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0"/>
              </a:spcBef>
              <a:spcAft>
                <a:spcPts val="0"/>
              </a:spcAft>
              <a:buNone/>
              <a:defRPr sz="3200">
                <a:solidFill>
                  <a:schemeClr val="dk1"/>
                </a:solidFill>
                <a:latin typeface="Roboto Mono"/>
                <a:ea typeface="Roboto Mono"/>
                <a:cs typeface="Roboto Mono"/>
                <a:sym typeface="Roboto Mono"/>
              </a:defRPr>
            </a:lvl1pPr>
            <a:lvl2pPr lvl="1" rtl="0">
              <a:spcBef>
                <a:spcPts val="0"/>
              </a:spcBef>
              <a:spcAft>
                <a:spcPts val="0"/>
              </a:spcAft>
              <a:buSzPts val="500"/>
              <a:buNone/>
              <a:defRPr sz="500">
                <a:latin typeface="Open Sans Light"/>
                <a:ea typeface="Open Sans Light"/>
                <a:cs typeface="Open Sans Light"/>
                <a:sym typeface="Open Sans Light"/>
              </a:defRPr>
            </a:lvl2pPr>
            <a:lvl3pPr lvl="2" rtl="0">
              <a:spcBef>
                <a:spcPts val="0"/>
              </a:spcBef>
              <a:spcAft>
                <a:spcPts val="0"/>
              </a:spcAft>
              <a:buSzPts val="500"/>
              <a:buNone/>
              <a:defRPr sz="500">
                <a:latin typeface="Open Sans Light"/>
                <a:ea typeface="Open Sans Light"/>
                <a:cs typeface="Open Sans Light"/>
                <a:sym typeface="Open Sans Light"/>
              </a:defRPr>
            </a:lvl3pPr>
            <a:lvl4pPr lvl="3" rtl="0">
              <a:spcBef>
                <a:spcPts val="0"/>
              </a:spcBef>
              <a:spcAft>
                <a:spcPts val="0"/>
              </a:spcAft>
              <a:buSzPts val="500"/>
              <a:buNone/>
              <a:defRPr sz="500">
                <a:latin typeface="Open Sans Light"/>
                <a:ea typeface="Open Sans Light"/>
                <a:cs typeface="Open Sans Light"/>
                <a:sym typeface="Open Sans Light"/>
              </a:defRPr>
            </a:lvl4pPr>
            <a:lvl5pPr lvl="4" rtl="0">
              <a:spcBef>
                <a:spcPts val="0"/>
              </a:spcBef>
              <a:spcAft>
                <a:spcPts val="0"/>
              </a:spcAft>
              <a:buSzPts val="500"/>
              <a:buNone/>
              <a:defRPr sz="500">
                <a:latin typeface="Open Sans Light"/>
                <a:ea typeface="Open Sans Light"/>
                <a:cs typeface="Open Sans Light"/>
                <a:sym typeface="Open Sans Light"/>
              </a:defRPr>
            </a:lvl5pPr>
            <a:lvl6pPr lvl="5" rtl="0">
              <a:spcBef>
                <a:spcPts val="0"/>
              </a:spcBef>
              <a:spcAft>
                <a:spcPts val="0"/>
              </a:spcAft>
              <a:buSzPts val="500"/>
              <a:buNone/>
              <a:defRPr sz="500">
                <a:latin typeface="Open Sans Light"/>
                <a:ea typeface="Open Sans Light"/>
                <a:cs typeface="Open Sans Light"/>
                <a:sym typeface="Open Sans Light"/>
              </a:defRPr>
            </a:lvl6pPr>
            <a:lvl7pPr lvl="6" rtl="0">
              <a:spcBef>
                <a:spcPts val="0"/>
              </a:spcBef>
              <a:spcAft>
                <a:spcPts val="0"/>
              </a:spcAft>
              <a:buSzPts val="500"/>
              <a:buNone/>
              <a:defRPr sz="500">
                <a:latin typeface="Open Sans Light"/>
                <a:ea typeface="Open Sans Light"/>
                <a:cs typeface="Open Sans Light"/>
                <a:sym typeface="Open Sans Light"/>
              </a:defRPr>
            </a:lvl7pPr>
            <a:lvl8pPr lvl="7" rtl="0">
              <a:spcBef>
                <a:spcPts val="0"/>
              </a:spcBef>
              <a:spcAft>
                <a:spcPts val="0"/>
              </a:spcAft>
              <a:buSzPts val="500"/>
              <a:buNone/>
              <a:defRPr sz="500">
                <a:latin typeface="Open Sans Light"/>
                <a:ea typeface="Open Sans Light"/>
                <a:cs typeface="Open Sans Light"/>
                <a:sym typeface="Open Sans Light"/>
              </a:defRPr>
            </a:lvl8pPr>
            <a:lvl9pPr lvl="8" rtl="0">
              <a:spcBef>
                <a:spcPts val="0"/>
              </a:spcBef>
              <a:spcAft>
                <a:spcPts val="0"/>
              </a:spcAft>
              <a:buSzPts val="500"/>
              <a:buNone/>
              <a:defRPr sz="500">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2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 Id="rId3"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xml"/><Relationship Id="rId3" Type="http://schemas.openxmlformats.org/officeDocument/2006/relationships/image" Target="../media/image45.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xml"/><Relationship Id="rId3"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8.xml"/><Relationship Id="rId3"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9.xml"/><Relationship Id="rId3" Type="http://schemas.openxmlformats.org/officeDocument/2006/relationships/image" Target="../media/image46.gif"/><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Relationship Id="rId3" Type="http://schemas.openxmlformats.org/officeDocument/2006/relationships/image" Target="../media/image39.png"/><Relationship Id="rId4" Type="http://schemas.openxmlformats.org/officeDocument/2006/relationships/image" Target="../media/image51.png"/><Relationship Id="rId5" Type="http://schemas.openxmlformats.org/officeDocument/2006/relationships/image" Target="../media/image32.png"/><Relationship Id="rId6"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7"/>
          <p:cNvSpPr txBox="1"/>
          <p:nvPr>
            <p:ph type="title"/>
          </p:nvPr>
        </p:nvSpPr>
        <p:spPr>
          <a:xfrm>
            <a:off x="1139075" y="1464075"/>
            <a:ext cx="5657700" cy="502200"/>
          </a:xfrm>
          <a:prstGeom prst="rect">
            <a:avLst/>
          </a:prstGeom>
        </p:spPr>
        <p:txBody>
          <a:bodyPr anchorCtr="0" anchor="t" bIns="34275" lIns="34275" spcFirstLastPara="1" rIns="34275" wrap="square" tIns="34275">
            <a:spAutoFit/>
          </a:bodyPr>
          <a:lstStyle/>
          <a:p>
            <a:pPr indent="0" lvl="0" marL="0" rtl="0" algn="ctr">
              <a:spcBef>
                <a:spcPts val="0"/>
              </a:spcBef>
              <a:spcAft>
                <a:spcPts val="0"/>
              </a:spcAft>
              <a:buNone/>
            </a:pPr>
            <a:r>
              <a:rPr b="1" lang="en" sz="2800">
                <a:latin typeface="Google Sans"/>
                <a:ea typeface="Google Sans"/>
                <a:cs typeface="Google Sans"/>
                <a:sym typeface="Google Sans"/>
              </a:rPr>
              <a:t>Welcome to</a:t>
            </a:r>
            <a:endParaRPr b="1" sz="3200">
              <a:latin typeface="Google Sans"/>
              <a:ea typeface="Google Sans"/>
              <a:cs typeface="Google Sans"/>
              <a:sym typeface="Google Sans"/>
            </a:endParaRPr>
          </a:p>
        </p:txBody>
      </p:sp>
      <p:sp>
        <p:nvSpPr>
          <p:cNvPr id="238" name="Google Shape;238;p47"/>
          <p:cNvSpPr txBox="1"/>
          <p:nvPr>
            <p:ph idx="1" type="subTitle"/>
          </p:nvPr>
        </p:nvSpPr>
        <p:spPr>
          <a:xfrm>
            <a:off x="5743700" y="3816775"/>
            <a:ext cx="1160400" cy="300000"/>
          </a:xfrm>
          <a:prstGeom prst="rect">
            <a:avLst/>
          </a:prstGeom>
        </p:spPr>
        <p:txBody>
          <a:bodyPr anchorCtr="0" anchor="t" bIns="34275" lIns="34275" spcFirstLastPara="1" rIns="34275" wrap="square" tIns="34275">
            <a:spAutoFit/>
          </a:bodyPr>
          <a:lstStyle/>
          <a:p>
            <a:pPr indent="0" lvl="0" marL="0" rtl="0" algn="l">
              <a:spcBef>
                <a:spcPts val="0"/>
              </a:spcBef>
              <a:spcAft>
                <a:spcPts val="0"/>
              </a:spcAft>
              <a:buNone/>
            </a:pPr>
            <a:r>
              <a:rPr lang="en">
                <a:solidFill>
                  <a:schemeClr val="lt2"/>
                </a:solidFill>
              </a:rPr>
              <a:t>2022</a:t>
            </a:r>
            <a:r>
              <a:rPr lang="en">
                <a:solidFill>
                  <a:schemeClr val="lt2"/>
                </a:solidFill>
              </a:rPr>
              <a:t>-2023</a:t>
            </a:r>
            <a:endParaRPr>
              <a:solidFill>
                <a:schemeClr val="lt2"/>
              </a:solidFill>
            </a:endParaRPr>
          </a:p>
        </p:txBody>
      </p:sp>
      <p:pic>
        <p:nvPicPr>
          <p:cNvPr id="239" name="Google Shape;239;p47"/>
          <p:cNvPicPr preferRelativeResize="0"/>
          <p:nvPr/>
        </p:nvPicPr>
        <p:blipFill rotWithShape="1">
          <a:blip r:embed="rId3">
            <a:alphaModFix/>
          </a:blip>
          <a:srcRect b="31717" l="0" r="0" t="30252"/>
          <a:stretch/>
        </p:blipFill>
        <p:spPr>
          <a:xfrm>
            <a:off x="553504" y="617550"/>
            <a:ext cx="3702548" cy="618101"/>
          </a:xfrm>
          <a:prstGeom prst="rect">
            <a:avLst/>
          </a:prstGeom>
          <a:noFill/>
          <a:ln>
            <a:noFill/>
          </a:ln>
        </p:spPr>
      </p:pic>
      <p:sp>
        <p:nvSpPr>
          <p:cNvPr id="240" name="Google Shape;240;p47"/>
          <p:cNvSpPr txBox="1"/>
          <p:nvPr>
            <p:ph type="title"/>
          </p:nvPr>
        </p:nvSpPr>
        <p:spPr>
          <a:xfrm>
            <a:off x="2104175" y="2390425"/>
            <a:ext cx="3866100" cy="800400"/>
          </a:xfrm>
          <a:prstGeom prst="rect">
            <a:avLst/>
          </a:prstGeom>
          <a:effectLst>
            <a:outerShdw blurRad="342900" rotWithShape="0" algn="bl" dir="3600000" dist="19050">
              <a:schemeClr val="accent1"/>
            </a:outerShdw>
          </a:effectLst>
        </p:spPr>
        <p:txBody>
          <a:bodyPr anchorCtr="0" anchor="t" bIns="34275" lIns="34275" spcFirstLastPara="1" rIns="34275" wrap="square" tIns="34275">
            <a:spAutoFit/>
          </a:bodyPr>
          <a:lstStyle/>
          <a:p>
            <a:pPr indent="0" lvl="0" marL="0" rtl="0" algn="l">
              <a:spcBef>
                <a:spcPts val="0"/>
              </a:spcBef>
              <a:spcAft>
                <a:spcPts val="0"/>
              </a:spcAft>
              <a:buNone/>
            </a:pPr>
            <a:r>
              <a:rPr b="1" lang="en" sz="2400">
                <a:solidFill>
                  <a:schemeClr val="accent1"/>
                </a:solidFill>
                <a:latin typeface="Google Sans"/>
                <a:ea typeface="Google Sans"/>
                <a:cs typeface="Google Sans"/>
                <a:sym typeface="Google Sans"/>
              </a:rPr>
              <a:t>Structuring DL projects &amp; hyperparameter tuning</a:t>
            </a:r>
            <a:endParaRPr b="1" sz="2400">
              <a:solidFill>
                <a:schemeClr val="accent1"/>
              </a:solidFill>
              <a:latin typeface="Google Sans"/>
              <a:ea typeface="Google Sans"/>
              <a:cs typeface="Google Sans"/>
              <a:sym typeface="Google Sans"/>
            </a:endParaRPr>
          </a:p>
        </p:txBody>
      </p:sp>
      <p:sp>
        <p:nvSpPr>
          <p:cNvPr id="241" name="Google Shape;241;p47"/>
          <p:cNvSpPr txBox="1"/>
          <p:nvPr>
            <p:ph idx="1" type="subTitle"/>
          </p:nvPr>
        </p:nvSpPr>
        <p:spPr>
          <a:xfrm>
            <a:off x="990775" y="3816775"/>
            <a:ext cx="2487000" cy="300000"/>
          </a:xfrm>
          <a:prstGeom prst="rect">
            <a:avLst/>
          </a:prstGeom>
        </p:spPr>
        <p:txBody>
          <a:bodyPr anchorCtr="0" anchor="t" bIns="34275" lIns="34275" spcFirstLastPara="1" rIns="34275" wrap="square" tIns="34275">
            <a:spAutoFit/>
          </a:bodyPr>
          <a:lstStyle/>
          <a:p>
            <a:pPr indent="0" lvl="0" marL="0" rtl="0" algn="l">
              <a:spcBef>
                <a:spcPts val="0"/>
              </a:spcBef>
              <a:spcAft>
                <a:spcPts val="0"/>
              </a:spcAft>
              <a:buNone/>
            </a:pPr>
            <a:r>
              <a:rPr lang="en">
                <a:solidFill>
                  <a:schemeClr val="lt2"/>
                </a:solidFill>
              </a:rPr>
              <a:t>By: Ahmed Haytham</a:t>
            </a:r>
            <a:endParaRPr>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6"/>
          <p:cNvSpPr txBox="1"/>
          <p:nvPr>
            <p:ph type="title"/>
          </p:nvPr>
        </p:nvSpPr>
        <p:spPr>
          <a:xfrm>
            <a:off x="295625" y="0"/>
            <a:ext cx="4573200" cy="8466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lt1"/>
              </a:buClr>
              <a:buSzPts val="2700"/>
              <a:buFont typeface="Calibri"/>
              <a:buNone/>
            </a:pPr>
            <a:r>
              <a:rPr lang="en"/>
              <a:t>Data</a:t>
            </a:r>
            <a:endParaRPr/>
          </a:p>
        </p:txBody>
      </p:sp>
      <p:sp>
        <p:nvSpPr>
          <p:cNvPr id="323" name="Google Shape;323;p56"/>
          <p:cNvSpPr txBox="1"/>
          <p:nvPr/>
        </p:nvSpPr>
        <p:spPr>
          <a:xfrm>
            <a:off x="504025" y="634675"/>
            <a:ext cx="4971000" cy="6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chemeClr val="dk1"/>
                </a:solidFill>
              </a:rPr>
              <a:t>IMAGE GRAY-SCALING</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pic>
        <p:nvPicPr>
          <p:cNvPr id="324" name="Google Shape;324;p56"/>
          <p:cNvPicPr preferRelativeResize="0"/>
          <p:nvPr/>
        </p:nvPicPr>
        <p:blipFill>
          <a:blip r:embed="rId3">
            <a:alphaModFix/>
          </a:blip>
          <a:stretch>
            <a:fillRect/>
          </a:stretch>
        </p:blipFill>
        <p:spPr>
          <a:xfrm>
            <a:off x="5556675" y="76200"/>
            <a:ext cx="3511127" cy="2633349"/>
          </a:xfrm>
          <a:prstGeom prst="rect">
            <a:avLst/>
          </a:prstGeom>
          <a:noFill/>
          <a:ln>
            <a:noFill/>
          </a:ln>
        </p:spPr>
      </p:pic>
      <p:sp>
        <p:nvSpPr>
          <p:cNvPr id="325" name="Google Shape;325;p56"/>
          <p:cNvSpPr txBox="1"/>
          <p:nvPr/>
        </p:nvSpPr>
        <p:spPr>
          <a:xfrm>
            <a:off x="543525" y="1359825"/>
            <a:ext cx="4971000" cy="6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chemeClr val="dk1"/>
                </a:solidFill>
              </a:rPr>
              <a:t>IMAGE RESIZING</a:t>
            </a:r>
            <a:endParaRPr sz="1600">
              <a:solidFill>
                <a:schemeClr val="dk1"/>
              </a:solidFill>
            </a:endParaRPr>
          </a:p>
          <a:p>
            <a:pPr indent="0" lvl="0" marL="0" rtl="0" algn="l">
              <a:spcBef>
                <a:spcPts val="0"/>
              </a:spcBef>
              <a:spcAft>
                <a:spcPts val="0"/>
              </a:spcAft>
              <a:buNone/>
            </a:pPr>
            <a:r>
              <a:t/>
            </a:r>
            <a:endParaRPr sz="1600">
              <a:solidFill>
                <a:schemeClr val="lt1"/>
              </a:solidFill>
            </a:endParaRPr>
          </a:p>
        </p:txBody>
      </p:sp>
      <p:sp>
        <p:nvSpPr>
          <p:cNvPr id="326" name="Google Shape;326;p56"/>
          <p:cNvSpPr txBox="1"/>
          <p:nvPr/>
        </p:nvSpPr>
        <p:spPr>
          <a:xfrm>
            <a:off x="504025" y="2036925"/>
            <a:ext cx="4971000" cy="15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DATA NORMALIZATION</a:t>
            </a:r>
            <a:endParaRPr sz="16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Small values :  make all range between [0,1,]</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Homgunoes : All pixels should have values in the same range</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600">
              <a:solidFill>
                <a:schemeClr val="dk1"/>
              </a:solidFill>
            </a:endParaRPr>
          </a:p>
        </p:txBody>
      </p:sp>
      <p:pic>
        <p:nvPicPr>
          <p:cNvPr id="327" name="Google Shape;327;p56"/>
          <p:cNvPicPr preferRelativeResize="0"/>
          <p:nvPr/>
        </p:nvPicPr>
        <p:blipFill>
          <a:blip r:embed="rId4">
            <a:alphaModFix/>
          </a:blip>
          <a:stretch>
            <a:fillRect/>
          </a:stretch>
        </p:blipFill>
        <p:spPr>
          <a:xfrm>
            <a:off x="2668975" y="3514250"/>
            <a:ext cx="6475024" cy="1563125"/>
          </a:xfrm>
          <a:prstGeom prst="rect">
            <a:avLst/>
          </a:prstGeom>
          <a:noFill/>
          <a:ln>
            <a:noFill/>
          </a:ln>
        </p:spPr>
      </p:pic>
      <p:sp>
        <p:nvSpPr>
          <p:cNvPr id="328" name="Google Shape;328;p56"/>
          <p:cNvSpPr txBox="1"/>
          <p:nvPr/>
        </p:nvSpPr>
        <p:spPr>
          <a:xfrm>
            <a:off x="189450" y="4025750"/>
            <a:ext cx="22734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IMAGE AUGMENTATION</a:t>
            </a:r>
            <a:endParaRPr b="1">
              <a:solidFill>
                <a:schemeClr val="dk1"/>
              </a:solidFill>
            </a:endParaRPr>
          </a:p>
        </p:txBody>
      </p:sp>
      <p:pic>
        <p:nvPicPr>
          <p:cNvPr id="329" name="Google Shape;329;p56"/>
          <p:cNvPicPr preferRelativeResize="0"/>
          <p:nvPr/>
        </p:nvPicPr>
        <p:blipFill>
          <a:blip r:embed="rId5">
            <a:alphaModFix/>
          </a:blip>
          <a:stretch>
            <a:fillRect/>
          </a:stretch>
        </p:blipFill>
        <p:spPr>
          <a:xfrm>
            <a:off x="94875" y="925050"/>
            <a:ext cx="6426488" cy="316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7"/>
          <p:cNvSpPr txBox="1"/>
          <p:nvPr/>
        </p:nvSpPr>
        <p:spPr>
          <a:xfrm>
            <a:off x="295625" y="0"/>
            <a:ext cx="8580000" cy="8466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700">
                <a:solidFill>
                  <a:schemeClr val="dk1"/>
                </a:solidFill>
                <a:latin typeface="Calibri"/>
                <a:ea typeface="Calibri"/>
                <a:cs typeface="Calibri"/>
                <a:sym typeface="Calibri"/>
              </a:rPr>
              <a:t>Improving the network and tuning hyperparameters</a:t>
            </a:r>
            <a:endParaRPr sz="2700">
              <a:solidFill>
                <a:schemeClr val="dk1"/>
              </a:solidFill>
              <a:latin typeface="Calibri"/>
              <a:ea typeface="Calibri"/>
              <a:cs typeface="Calibri"/>
              <a:sym typeface="Calibri"/>
            </a:endParaRPr>
          </a:p>
        </p:txBody>
      </p:sp>
      <p:sp>
        <p:nvSpPr>
          <p:cNvPr id="335" name="Google Shape;335;p57"/>
          <p:cNvSpPr txBox="1"/>
          <p:nvPr/>
        </p:nvSpPr>
        <p:spPr>
          <a:xfrm>
            <a:off x="549375" y="846600"/>
            <a:ext cx="53709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Collecting more data vs. tuning hyperparameters</a:t>
            </a:r>
            <a:endParaRPr sz="1600">
              <a:solidFill>
                <a:schemeClr val="dk1"/>
              </a:solidFill>
            </a:endParaRPr>
          </a:p>
        </p:txBody>
      </p:sp>
      <p:sp>
        <p:nvSpPr>
          <p:cNvPr id="336" name="Google Shape;336;p57"/>
          <p:cNvSpPr txBox="1"/>
          <p:nvPr/>
        </p:nvSpPr>
        <p:spPr>
          <a:xfrm>
            <a:off x="1146150" y="1277700"/>
            <a:ext cx="7539900" cy="18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rPr>
              <a:t>Parameters vs. hyperparameters</a:t>
            </a:r>
            <a:endParaRPr b="1" sz="1700">
              <a:solidFill>
                <a:schemeClr val="dk1"/>
              </a:solidFill>
            </a:endParaRPr>
          </a:p>
          <a:p>
            <a:pPr indent="0" lvl="0" marL="0" rtl="0" algn="l">
              <a:spcBef>
                <a:spcPts val="0"/>
              </a:spcBef>
              <a:spcAft>
                <a:spcPts val="0"/>
              </a:spcAft>
              <a:buNone/>
            </a:pPr>
            <a:r>
              <a:t/>
            </a:r>
            <a:endParaRPr b="1" sz="1700">
              <a:solidFill>
                <a:schemeClr val="dk1"/>
              </a:solidFill>
            </a:endParaRPr>
          </a:p>
          <a:p>
            <a:pPr indent="0" lvl="0" marL="0" rtl="0" algn="l">
              <a:spcBef>
                <a:spcPts val="0"/>
              </a:spcBef>
              <a:spcAft>
                <a:spcPts val="0"/>
              </a:spcAft>
              <a:buNone/>
            </a:pPr>
            <a:r>
              <a:rPr lang="en" sz="1500">
                <a:solidFill>
                  <a:schemeClr val="dk1"/>
                </a:solidFill>
              </a:rPr>
              <a:t>Parameters</a:t>
            </a:r>
            <a:endParaRPr sz="1500">
              <a:solidFill>
                <a:schemeClr val="dk1"/>
              </a:solidFill>
            </a:endParaRPr>
          </a:p>
          <a:p>
            <a:pPr indent="0" lvl="0" marL="0" rtl="0" algn="l">
              <a:spcBef>
                <a:spcPts val="0"/>
              </a:spcBef>
              <a:spcAft>
                <a:spcPts val="0"/>
              </a:spcAft>
              <a:buClr>
                <a:srgbClr val="000000"/>
              </a:buClr>
              <a:buSzPts val="1100"/>
              <a:buFont typeface="Arial"/>
              <a:buNone/>
            </a:pPr>
            <a:r>
              <a:rPr lang="en">
                <a:solidFill>
                  <a:schemeClr val="dk1"/>
                </a:solidFill>
              </a:rPr>
              <a:t>    the variables that the network updates with no direct manipulation from us</a:t>
            </a:r>
            <a:endParaRPr>
              <a:solidFill>
                <a:schemeClr val="dk1"/>
              </a:solidFill>
            </a:endParaRPr>
          </a:p>
          <a:p>
            <a:pPr indent="0" lvl="0" marL="0" rtl="0" algn="l">
              <a:spcBef>
                <a:spcPts val="0"/>
              </a:spcBef>
              <a:spcAft>
                <a:spcPts val="0"/>
              </a:spcAft>
              <a:buNone/>
            </a:pPr>
            <a:r>
              <a:rPr lang="en" sz="1500">
                <a:solidFill>
                  <a:schemeClr val="dk1"/>
                </a:solidFill>
              </a:rPr>
              <a:t>Hyper_Parameters</a:t>
            </a:r>
            <a:endParaRPr sz="1500">
              <a:solidFill>
                <a:schemeClr val="dk1"/>
              </a:solidFill>
            </a:endParaRPr>
          </a:p>
          <a:p>
            <a:pPr indent="0" lvl="0" marL="0" rtl="0" algn="l">
              <a:spcBef>
                <a:spcPts val="0"/>
              </a:spcBef>
              <a:spcAft>
                <a:spcPts val="0"/>
              </a:spcAft>
              <a:buNone/>
            </a:pPr>
            <a:r>
              <a:rPr lang="en" sz="1500">
                <a:solidFill>
                  <a:schemeClr val="dk1"/>
                </a:solidFill>
              </a:rPr>
              <a:t>    that are not learned by the network</a:t>
            </a:r>
            <a:endParaRPr sz="1500">
              <a:solidFill>
                <a:schemeClr val="dk1"/>
              </a:solidFill>
            </a:endParaRPr>
          </a:p>
          <a:p>
            <a:pPr indent="0" lvl="0" marL="0" rtl="0" algn="l">
              <a:spcBef>
                <a:spcPts val="0"/>
              </a:spcBef>
              <a:spcAft>
                <a:spcPts val="0"/>
              </a:spcAft>
              <a:buClr>
                <a:srgbClr val="000000"/>
              </a:buClr>
              <a:buSzPts val="1100"/>
              <a:buFont typeface="Arial"/>
              <a:buNone/>
            </a:pPr>
            <a:r>
              <a:rPr lang="en" sz="1500">
                <a:solidFill>
                  <a:schemeClr val="dk1"/>
                </a:solidFill>
              </a:rPr>
              <a:t>        EX:learning rate, batch size, number of epochs</a:t>
            </a:r>
            <a:endParaRPr sz="1500">
              <a:solidFill>
                <a:schemeClr val="dk1"/>
              </a:solidFill>
            </a:endParaRPr>
          </a:p>
        </p:txBody>
      </p:sp>
      <p:pic>
        <p:nvPicPr>
          <p:cNvPr id="337" name="Google Shape;337;p57"/>
          <p:cNvPicPr preferRelativeResize="0"/>
          <p:nvPr/>
        </p:nvPicPr>
        <p:blipFill rotWithShape="1">
          <a:blip r:embed="rId3">
            <a:alphaModFix/>
          </a:blip>
          <a:srcRect b="4942" l="0" r="0" t="0"/>
          <a:stretch/>
        </p:blipFill>
        <p:spPr>
          <a:xfrm>
            <a:off x="762175" y="3117000"/>
            <a:ext cx="7386876" cy="1907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8"/>
          <p:cNvSpPr txBox="1"/>
          <p:nvPr/>
        </p:nvSpPr>
        <p:spPr>
          <a:xfrm>
            <a:off x="295625" y="0"/>
            <a:ext cx="8580000" cy="8466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700">
                <a:solidFill>
                  <a:schemeClr val="dk1"/>
                </a:solidFill>
                <a:latin typeface="Calibri"/>
                <a:ea typeface="Calibri"/>
                <a:cs typeface="Calibri"/>
                <a:sym typeface="Calibri"/>
              </a:rPr>
              <a:t>Improving the network and tuning hyperparameters</a:t>
            </a:r>
            <a:endParaRPr sz="2700">
              <a:solidFill>
                <a:schemeClr val="dk1"/>
              </a:solidFill>
              <a:latin typeface="Calibri"/>
              <a:ea typeface="Calibri"/>
              <a:cs typeface="Calibri"/>
              <a:sym typeface="Calibri"/>
            </a:endParaRPr>
          </a:p>
        </p:txBody>
      </p:sp>
      <p:sp>
        <p:nvSpPr>
          <p:cNvPr id="343" name="Google Shape;343;p58"/>
          <p:cNvSpPr txBox="1"/>
          <p:nvPr/>
        </p:nvSpPr>
        <p:spPr>
          <a:xfrm>
            <a:off x="387525" y="643275"/>
            <a:ext cx="38838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Neural network hyperparameters</a:t>
            </a:r>
            <a:endParaRPr sz="1600">
              <a:solidFill>
                <a:schemeClr val="dk1"/>
              </a:solidFill>
            </a:endParaRPr>
          </a:p>
        </p:txBody>
      </p:sp>
      <p:sp>
        <p:nvSpPr>
          <p:cNvPr id="344" name="Google Shape;344;p58"/>
          <p:cNvSpPr txBox="1"/>
          <p:nvPr/>
        </p:nvSpPr>
        <p:spPr>
          <a:xfrm>
            <a:off x="981825" y="1146150"/>
            <a:ext cx="7893900" cy="352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Network architecture</a:t>
            </a:r>
            <a:endParaRPr b="1" sz="18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Number of hidden layers (network depth)</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Number of neurons in each layer (layer width)</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Activation type</a:t>
            </a:r>
            <a:endParaRPr sz="1600">
              <a:solidFill>
                <a:schemeClr val="dk1"/>
              </a:solidFill>
            </a:endParaRPr>
          </a:p>
          <a:p>
            <a:pPr indent="0" lvl="0" marL="0" rtl="0" algn="l">
              <a:spcBef>
                <a:spcPts val="0"/>
              </a:spcBef>
              <a:spcAft>
                <a:spcPts val="0"/>
              </a:spcAft>
              <a:buNone/>
            </a:pPr>
            <a:r>
              <a:rPr b="1" lang="en" sz="1800">
                <a:solidFill>
                  <a:schemeClr val="dk1"/>
                </a:solidFill>
              </a:rPr>
              <a:t>Learning and optimization</a:t>
            </a:r>
            <a:endParaRPr b="1" sz="18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Learning rate and decay schedule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Mini-batch size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Optimization algorithms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Number of training iterations or epochs (and early stopping criteria)</a:t>
            </a:r>
            <a:endParaRPr sz="1600">
              <a:solidFill>
                <a:schemeClr val="dk1"/>
              </a:solidFill>
            </a:endParaRPr>
          </a:p>
          <a:p>
            <a:pPr indent="0" lvl="0" marL="0" rtl="0" algn="l">
              <a:spcBef>
                <a:spcPts val="0"/>
              </a:spcBef>
              <a:spcAft>
                <a:spcPts val="0"/>
              </a:spcAft>
              <a:buNone/>
            </a:pPr>
            <a:r>
              <a:rPr b="1" lang="en" sz="1800">
                <a:solidFill>
                  <a:schemeClr val="dk1"/>
                </a:solidFill>
              </a:rPr>
              <a:t>Regularization techniques to avoid overfitting</a:t>
            </a:r>
            <a:endParaRPr b="1" sz="18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L2 regularization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Dropout layers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Data augmentation</a:t>
            </a:r>
            <a:endParaRPr sz="16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9"/>
          <p:cNvSpPr txBox="1"/>
          <p:nvPr/>
        </p:nvSpPr>
        <p:spPr>
          <a:xfrm>
            <a:off x="625050" y="846600"/>
            <a:ext cx="7893900" cy="109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Network architecture</a:t>
            </a:r>
            <a:endParaRPr b="1" sz="1800">
              <a:solidFill>
                <a:schemeClr val="dk1"/>
              </a:solidFill>
            </a:endParaRPr>
          </a:p>
          <a:p>
            <a:pPr indent="0" lvl="0" marL="0" rtl="0" algn="l">
              <a:spcBef>
                <a:spcPts val="0"/>
              </a:spcBef>
              <a:spcAft>
                <a:spcPts val="0"/>
              </a:spcAft>
              <a:buClr>
                <a:srgbClr val="000000"/>
              </a:buClr>
              <a:buSzPts val="1100"/>
              <a:buFont typeface="Arial"/>
              <a:buNone/>
            </a:pPr>
            <a:r>
              <a:rPr lang="en">
                <a:solidFill>
                  <a:schemeClr val="dk1"/>
                </a:solidFill>
              </a:rPr>
              <a:t>       Whether you are designing an MLP, CNN, RNN, or other neural network, you need to decide on the number of hidden layers in your network (depth) and the number of neurons in each layer (width)</a:t>
            </a:r>
            <a:endParaRPr sz="1600">
              <a:solidFill>
                <a:schemeClr val="dk1"/>
              </a:solidFill>
            </a:endParaRPr>
          </a:p>
        </p:txBody>
      </p:sp>
      <p:sp>
        <p:nvSpPr>
          <p:cNvPr id="350" name="Google Shape;350;p59"/>
          <p:cNvSpPr txBox="1"/>
          <p:nvPr/>
        </p:nvSpPr>
        <p:spPr>
          <a:xfrm>
            <a:off x="295625" y="0"/>
            <a:ext cx="8580000" cy="8466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700">
                <a:solidFill>
                  <a:schemeClr val="dk1"/>
                </a:solidFill>
                <a:latin typeface="Calibri"/>
                <a:ea typeface="Calibri"/>
                <a:cs typeface="Calibri"/>
                <a:sym typeface="Calibri"/>
              </a:rPr>
              <a:t>Improving the network and tuning hyperparameters</a:t>
            </a:r>
            <a:endParaRPr sz="2700">
              <a:solidFill>
                <a:schemeClr val="dk1"/>
              </a:solidFill>
              <a:latin typeface="Calibri"/>
              <a:ea typeface="Calibri"/>
              <a:cs typeface="Calibri"/>
              <a:sym typeface="Calibri"/>
            </a:endParaRPr>
          </a:p>
        </p:txBody>
      </p:sp>
      <p:pic>
        <p:nvPicPr>
          <p:cNvPr id="351" name="Google Shape;351;p59"/>
          <p:cNvPicPr preferRelativeResize="0"/>
          <p:nvPr/>
        </p:nvPicPr>
        <p:blipFill>
          <a:blip r:embed="rId3">
            <a:alphaModFix/>
          </a:blip>
          <a:stretch>
            <a:fillRect/>
          </a:stretch>
        </p:blipFill>
        <p:spPr>
          <a:xfrm>
            <a:off x="793775" y="1921925"/>
            <a:ext cx="6859191" cy="2887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0"/>
          <p:cNvSpPr txBox="1"/>
          <p:nvPr/>
        </p:nvSpPr>
        <p:spPr>
          <a:xfrm>
            <a:off x="212125" y="2100"/>
            <a:ext cx="8580000" cy="8466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700">
                <a:solidFill>
                  <a:schemeClr val="dk1"/>
                </a:solidFill>
                <a:latin typeface="Calibri"/>
                <a:ea typeface="Calibri"/>
                <a:cs typeface="Calibri"/>
                <a:sym typeface="Calibri"/>
              </a:rPr>
              <a:t>Improving the network and tuning hyperparameters</a:t>
            </a:r>
            <a:endParaRPr sz="2700">
              <a:solidFill>
                <a:schemeClr val="dk1"/>
              </a:solidFill>
              <a:latin typeface="Calibri"/>
              <a:ea typeface="Calibri"/>
              <a:cs typeface="Calibri"/>
              <a:sym typeface="Calibri"/>
            </a:endParaRPr>
          </a:p>
        </p:txBody>
      </p:sp>
      <p:sp>
        <p:nvSpPr>
          <p:cNvPr id="357" name="Google Shape;357;p60"/>
          <p:cNvSpPr txBox="1"/>
          <p:nvPr/>
        </p:nvSpPr>
        <p:spPr>
          <a:xfrm>
            <a:off x="555175" y="807200"/>
            <a:ext cx="7893900" cy="88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Learning and optimization</a:t>
            </a:r>
            <a:endParaRPr b="1" sz="1800">
              <a:solidFill>
                <a:schemeClr val="dk1"/>
              </a:solidFill>
            </a:endParaRPr>
          </a:p>
          <a:p>
            <a:pPr indent="0" lvl="0" marL="0" rtl="0" algn="l">
              <a:spcBef>
                <a:spcPts val="0"/>
              </a:spcBef>
              <a:spcAft>
                <a:spcPts val="0"/>
              </a:spcAft>
              <a:buNone/>
            </a:pPr>
            <a:r>
              <a:rPr lang="en">
                <a:solidFill>
                  <a:schemeClr val="dk1"/>
                </a:solidFill>
              </a:rPr>
              <a:t>Now that we have built our network architecture, it is time to discuss the hyperparameters that determine how the network learns and optimize its parameter to achieve the minimum error</a:t>
            </a:r>
            <a:endParaRPr>
              <a:solidFill>
                <a:schemeClr val="dk1"/>
              </a:solidFill>
            </a:endParaRPr>
          </a:p>
        </p:txBody>
      </p:sp>
      <p:sp>
        <p:nvSpPr>
          <p:cNvPr id="358" name="Google Shape;358;p60"/>
          <p:cNvSpPr txBox="1"/>
          <p:nvPr/>
        </p:nvSpPr>
        <p:spPr>
          <a:xfrm>
            <a:off x="939275" y="1694300"/>
            <a:ext cx="45237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Learning rate and decay schedule</a:t>
            </a:r>
            <a:endParaRPr sz="1800">
              <a:solidFill>
                <a:schemeClr val="dk1"/>
              </a:solidFill>
            </a:endParaRPr>
          </a:p>
        </p:txBody>
      </p:sp>
      <p:pic>
        <p:nvPicPr>
          <p:cNvPr id="359" name="Google Shape;359;p60"/>
          <p:cNvPicPr preferRelativeResize="0"/>
          <p:nvPr/>
        </p:nvPicPr>
        <p:blipFill>
          <a:blip r:embed="rId3">
            <a:alphaModFix/>
          </a:blip>
          <a:stretch>
            <a:fillRect/>
          </a:stretch>
        </p:blipFill>
        <p:spPr>
          <a:xfrm>
            <a:off x="152400" y="2698900"/>
            <a:ext cx="4111059" cy="2292200"/>
          </a:xfrm>
          <a:prstGeom prst="rect">
            <a:avLst/>
          </a:prstGeom>
          <a:noFill/>
          <a:ln>
            <a:noFill/>
          </a:ln>
        </p:spPr>
      </p:pic>
      <p:pic>
        <p:nvPicPr>
          <p:cNvPr id="360" name="Google Shape;360;p60"/>
          <p:cNvPicPr preferRelativeResize="0"/>
          <p:nvPr/>
        </p:nvPicPr>
        <p:blipFill>
          <a:blip r:embed="rId4">
            <a:alphaModFix/>
          </a:blip>
          <a:stretch>
            <a:fillRect/>
          </a:stretch>
        </p:blipFill>
        <p:spPr>
          <a:xfrm>
            <a:off x="5325209" y="2203375"/>
            <a:ext cx="2542111" cy="2835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1"/>
          <p:cNvSpPr txBox="1"/>
          <p:nvPr/>
        </p:nvSpPr>
        <p:spPr>
          <a:xfrm>
            <a:off x="295625" y="0"/>
            <a:ext cx="8580000" cy="8466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700">
                <a:solidFill>
                  <a:schemeClr val="dk1"/>
                </a:solidFill>
                <a:latin typeface="Calibri"/>
                <a:ea typeface="Calibri"/>
                <a:cs typeface="Calibri"/>
                <a:sym typeface="Calibri"/>
              </a:rPr>
              <a:t>Improving the network and tuning hyperparameters</a:t>
            </a:r>
            <a:endParaRPr sz="2700">
              <a:solidFill>
                <a:schemeClr val="dk1"/>
              </a:solidFill>
              <a:latin typeface="Calibri"/>
              <a:ea typeface="Calibri"/>
              <a:cs typeface="Calibri"/>
              <a:sym typeface="Calibri"/>
            </a:endParaRPr>
          </a:p>
        </p:txBody>
      </p:sp>
      <p:sp>
        <p:nvSpPr>
          <p:cNvPr id="366" name="Google Shape;366;p61"/>
          <p:cNvSpPr txBox="1"/>
          <p:nvPr/>
        </p:nvSpPr>
        <p:spPr>
          <a:xfrm>
            <a:off x="638675" y="596750"/>
            <a:ext cx="78939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Optimization algorithms</a:t>
            </a:r>
            <a:endParaRPr>
              <a:solidFill>
                <a:schemeClr val="dk1"/>
              </a:solidFill>
            </a:endParaRPr>
          </a:p>
        </p:txBody>
      </p:sp>
      <p:sp>
        <p:nvSpPr>
          <p:cNvPr id="367" name="Google Shape;367;p61"/>
          <p:cNvSpPr txBox="1"/>
          <p:nvPr/>
        </p:nvSpPr>
        <p:spPr>
          <a:xfrm>
            <a:off x="1136675" y="1058450"/>
            <a:ext cx="35331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Gradient descent with momentum</a:t>
            </a:r>
            <a:endParaRPr sz="1600">
              <a:solidFill>
                <a:schemeClr val="dk1"/>
              </a:solidFill>
            </a:endParaRPr>
          </a:p>
        </p:txBody>
      </p:sp>
      <p:sp>
        <p:nvSpPr>
          <p:cNvPr id="368" name="Google Shape;368;p61"/>
          <p:cNvSpPr txBox="1"/>
          <p:nvPr/>
        </p:nvSpPr>
        <p:spPr>
          <a:xfrm>
            <a:off x="1403225" y="1489550"/>
            <a:ext cx="59757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Recall that SGD ends up with some oscillations in the vertical direction toward the minimum error</a:t>
            </a:r>
            <a:endParaRPr>
              <a:solidFill>
                <a:schemeClr val="dk1"/>
              </a:solidFill>
            </a:endParaRPr>
          </a:p>
        </p:txBody>
      </p:sp>
      <p:pic>
        <p:nvPicPr>
          <p:cNvPr id="369" name="Google Shape;369;p61"/>
          <p:cNvPicPr preferRelativeResize="0"/>
          <p:nvPr/>
        </p:nvPicPr>
        <p:blipFill>
          <a:blip r:embed="rId3">
            <a:alphaModFix/>
          </a:blip>
          <a:stretch>
            <a:fillRect/>
          </a:stretch>
        </p:blipFill>
        <p:spPr>
          <a:xfrm>
            <a:off x="176213" y="2536250"/>
            <a:ext cx="8791575" cy="2219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2"/>
          <p:cNvSpPr txBox="1"/>
          <p:nvPr/>
        </p:nvSpPr>
        <p:spPr>
          <a:xfrm>
            <a:off x="295625" y="0"/>
            <a:ext cx="8580000" cy="8466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700">
                <a:solidFill>
                  <a:schemeClr val="dk1"/>
                </a:solidFill>
                <a:latin typeface="Calibri"/>
                <a:ea typeface="Calibri"/>
                <a:cs typeface="Calibri"/>
                <a:sym typeface="Calibri"/>
              </a:rPr>
              <a:t>Improving the network and tuning hyperparameters</a:t>
            </a:r>
            <a:endParaRPr sz="2700">
              <a:solidFill>
                <a:schemeClr val="dk1"/>
              </a:solidFill>
              <a:latin typeface="Calibri"/>
              <a:ea typeface="Calibri"/>
              <a:cs typeface="Calibri"/>
              <a:sym typeface="Calibri"/>
            </a:endParaRPr>
          </a:p>
        </p:txBody>
      </p:sp>
      <p:sp>
        <p:nvSpPr>
          <p:cNvPr id="375" name="Google Shape;375;p62"/>
          <p:cNvSpPr txBox="1"/>
          <p:nvPr/>
        </p:nvSpPr>
        <p:spPr>
          <a:xfrm>
            <a:off x="638675" y="596750"/>
            <a:ext cx="78939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Optimization algorithms</a:t>
            </a:r>
            <a:endParaRPr>
              <a:solidFill>
                <a:schemeClr val="dk1"/>
              </a:solidFill>
            </a:endParaRPr>
          </a:p>
        </p:txBody>
      </p:sp>
      <p:sp>
        <p:nvSpPr>
          <p:cNvPr id="376" name="Google Shape;376;p62"/>
          <p:cNvSpPr txBox="1"/>
          <p:nvPr/>
        </p:nvSpPr>
        <p:spPr>
          <a:xfrm>
            <a:off x="1136675" y="1058450"/>
            <a:ext cx="35331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Adam</a:t>
            </a:r>
            <a:endParaRPr sz="1600">
              <a:solidFill>
                <a:schemeClr val="dk1"/>
              </a:solidFill>
            </a:endParaRPr>
          </a:p>
        </p:txBody>
      </p:sp>
      <p:sp>
        <p:nvSpPr>
          <p:cNvPr id="377" name="Google Shape;377;p62"/>
          <p:cNvSpPr txBox="1"/>
          <p:nvPr/>
        </p:nvSpPr>
        <p:spPr>
          <a:xfrm>
            <a:off x="1403225" y="1489550"/>
            <a:ext cx="5975700" cy="81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Adam stands for </a:t>
            </a:r>
            <a:r>
              <a:rPr b="1" lang="en">
                <a:solidFill>
                  <a:schemeClr val="dk1"/>
                </a:solidFill>
              </a:rPr>
              <a:t>Adaptive Moment Estimation</a:t>
            </a:r>
            <a:r>
              <a:rPr lang="en">
                <a:solidFill>
                  <a:schemeClr val="dk1"/>
                </a:solidFill>
              </a:rPr>
              <a:t>. Adam keeps an exponentially decaying average of past gradients, similar to momentum</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378" name="Google Shape;378;p62"/>
          <p:cNvPicPr preferRelativeResize="0"/>
          <p:nvPr/>
        </p:nvPicPr>
        <p:blipFill>
          <a:blip r:embed="rId3">
            <a:alphaModFix/>
          </a:blip>
          <a:stretch>
            <a:fillRect/>
          </a:stretch>
        </p:blipFill>
        <p:spPr>
          <a:xfrm>
            <a:off x="5514750" y="2320850"/>
            <a:ext cx="2375172" cy="2517850"/>
          </a:xfrm>
          <a:prstGeom prst="rect">
            <a:avLst/>
          </a:prstGeom>
          <a:noFill/>
          <a:ln>
            <a:noFill/>
          </a:ln>
        </p:spPr>
      </p:pic>
      <p:sp>
        <p:nvSpPr>
          <p:cNvPr id="379" name="Google Shape;379;p62"/>
          <p:cNvSpPr txBox="1"/>
          <p:nvPr/>
        </p:nvSpPr>
        <p:spPr>
          <a:xfrm>
            <a:off x="132500" y="2612100"/>
            <a:ext cx="5059200" cy="18201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Char char="●"/>
            </a:pPr>
            <a:r>
              <a:rPr lang="en">
                <a:solidFill>
                  <a:schemeClr val="dk1"/>
                </a:solidFill>
              </a:rPr>
              <a:t>The authors of Adam propose these default values:</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The learning rate needs to be tuned.</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For the </a:t>
            </a:r>
            <a:r>
              <a:rPr b="1" lang="en">
                <a:solidFill>
                  <a:schemeClr val="dk1"/>
                </a:solidFill>
              </a:rPr>
              <a:t>momentum</a:t>
            </a:r>
            <a:r>
              <a:rPr lang="en">
                <a:solidFill>
                  <a:schemeClr val="dk1"/>
                </a:solidFill>
              </a:rPr>
              <a:t> term β1, a common choice is 0.9.</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For the </a:t>
            </a:r>
            <a:r>
              <a:rPr b="1" lang="en">
                <a:solidFill>
                  <a:schemeClr val="dk1"/>
                </a:solidFill>
              </a:rPr>
              <a:t>RMSprop</a:t>
            </a:r>
            <a:r>
              <a:rPr lang="en">
                <a:solidFill>
                  <a:schemeClr val="dk1"/>
                </a:solidFill>
              </a:rPr>
              <a:t> term β 2, a common choice is 0.999.</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ε is set to 10^–8.</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3"/>
          <p:cNvSpPr txBox="1"/>
          <p:nvPr/>
        </p:nvSpPr>
        <p:spPr>
          <a:xfrm>
            <a:off x="295625" y="0"/>
            <a:ext cx="8580000" cy="8466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700">
                <a:solidFill>
                  <a:schemeClr val="dk1"/>
                </a:solidFill>
                <a:latin typeface="Calibri"/>
                <a:ea typeface="Calibri"/>
                <a:cs typeface="Calibri"/>
                <a:sym typeface="Calibri"/>
              </a:rPr>
              <a:t>Improving the network and tuning hyperparameters</a:t>
            </a:r>
            <a:endParaRPr sz="2700">
              <a:solidFill>
                <a:schemeClr val="dk1"/>
              </a:solidFill>
              <a:latin typeface="Calibri"/>
              <a:ea typeface="Calibri"/>
              <a:cs typeface="Calibri"/>
              <a:sym typeface="Calibri"/>
            </a:endParaRPr>
          </a:p>
        </p:txBody>
      </p:sp>
      <p:sp>
        <p:nvSpPr>
          <p:cNvPr id="385" name="Google Shape;385;p63"/>
          <p:cNvSpPr txBox="1"/>
          <p:nvPr/>
        </p:nvSpPr>
        <p:spPr>
          <a:xfrm>
            <a:off x="638675" y="596750"/>
            <a:ext cx="78939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rPr>
              <a:t>Number of epochs and early stopping criteria</a:t>
            </a:r>
            <a:endParaRPr>
              <a:solidFill>
                <a:srgbClr val="FFFFFF"/>
              </a:solidFill>
            </a:endParaRPr>
          </a:p>
        </p:txBody>
      </p:sp>
      <p:sp>
        <p:nvSpPr>
          <p:cNvPr id="386" name="Google Shape;386;p63"/>
          <p:cNvSpPr txBox="1"/>
          <p:nvPr/>
        </p:nvSpPr>
        <p:spPr>
          <a:xfrm>
            <a:off x="795675" y="1058450"/>
            <a:ext cx="81936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 training iteration, or epoch, is when the model goes a full cycle and sees the entire training dataset at once.</a:t>
            </a:r>
            <a:endParaRPr>
              <a:solidFill>
                <a:schemeClr val="dk1"/>
              </a:solidFill>
            </a:endParaRPr>
          </a:p>
        </p:txBody>
      </p:sp>
      <p:pic>
        <p:nvPicPr>
          <p:cNvPr id="387" name="Google Shape;387;p63"/>
          <p:cNvPicPr preferRelativeResize="0"/>
          <p:nvPr/>
        </p:nvPicPr>
        <p:blipFill>
          <a:blip r:embed="rId3">
            <a:alphaModFix/>
          </a:blip>
          <a:stretch>
            <a:fillRect/>
          </a:stretch>
        </p:blipFill>
        <p:spPr>
          <a:xfrm>
            <a:off x="4660397" y="1571525"/>
            <a:ext cx="4160100" cy="2019875"/>
          </a:xfrm>
          <a:prstGeom prst="rect">
            <a:avLst/>
          </a:prstGeom>
          <a:noFill/>
          <a:ln>
            <a:noFill/>
          </a:ln>
        </p:spPr>
      </p:pic>
      <p:sp>
        <p:nvSpPr>
          <p:cNvPr id="388" name="Google Shape;388;p63"/>
          <p:cNvSpPr txBox="1"/>
          <p:nvPr/>
        </p:nvSpPr>
        <p:spPr>
          <a:xfrm>
            <a:off x="1607575" y="1733500"/>
            <a:ext cx="2332800" cy="834900"/>
          </a:xfrm>
          <a:prstGeom prst="rect">
            <a:avLst/>
          </a:prstGeom>
          <a:noFill/>
          <a:ln>
            <a:noFill/>
          </a:ln>
          <a:effectLst>
            <a:outerShdw blurRad="157163" rotWithShape="0" algn="bl">
              <a:schemeClr val="accent1"/>
            </a:outerShdw>
          </a:effectLst>
        </p:spPr>
        <p:txBody>
          <a:bodyPr anchorCtr="0" anchor="ctr" bIns="34275" lIns="68575" spcFirstLastPara="1" rIns="68575" wrap="square" tIns="34275">
            <a:normAutofit/>
          </a:bodyPr>
          <a:lstStyle/>
          <a:p>
            <a:pPr indent="0" lvl="0" marL="0" rtl="0" algn="l">
              <a:spcBef>
                <a:spcPts val="0"/>
              </a:spcBef>
              <a:spcAft>
                <a:spcPts val="0"/>
              </a:spcAft>
              <a:buNone/>
            </a:pPr>
            <a:r>
              <a:rPr b="1" lang="en" sz="2700">
                <a:solidFill>
                  <a:schemeClr val="accent1"/>
                </a:solidFill>
                <a:latin typeface="Calibri"/>
                <a:ea typeface="Calibri"/>
                <a:cs typeface="Calibri"/>
                <a:sym typeface="Calibri"/>
              </a:rPr>
              <a:t>Early stopping</a:t>
            </a:r>
            <a:endParaRPr b="1" sz="2700">
              <a:solidFill>
                <a:schemeClr val="accent1"/>
              </a:solidFill>
              <a:latin typeface="Calibri"/>
              <a:ea typeface="Calibri"/>
              <a:cs typeface="Calibri"/>
              <a:sym typeface="Calibri"/>
            </a:endParaRPr>
          </a:p>
        </p:txBody>
      </p:sp>
      <p:sp>
        <p:nvSpPr>
          <p:cNvPr id="389" name="Google Shape;389;p63"/>
          <p:cNvSpPr txBox="1"/>
          <p:nvPr/>
        </p:nvSpPr>
        <p:spPr>
          <a:xfrm>
            <a:off x="158000" y="2747200"/>
            <a:ext cx="4502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rPr>
              <a:t>monitor</a:t>
            </a:r>
            <a:r>
              <a:rPr lang="en" sz="1500">
                <a:solidFill>
                  <a:schemeClr val="dk1"/>
                </a:solidFill>
              </a:rPr>
              <a:t>—The metric you monitor during training</a:t>
            </a:r>
            <a:endParaRPr sz="1500">
              <a:solidFill>
                <a:schemeClr val="dk1"/>
              </a:solidFill>
            </a:endParaRPr>
          </a:p>
        </p:txBody>
      </p:sp>
      <p:sp>
        <p:nvSpPr>
          <p:cNvPr id="390" name="Google Shape;390;p63"/>
          <p:cNvSpPr txBox="1"/>
          <p:nvPr/>
        </p:nvSpPr>
        <p:spPr>
          <a:xfrm>
            <a:off x="158000" y="3189100"/>
            <a:ext cx="4502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rPr>
              <a:t>min_delta</a:t>
            </a:r>
            <a:r>
              <a:rPr lang="en" sz="1500">
                <a:solidFill>
                  <a:schemeClr val="dk1"/>
                </a:solidFill>
              </a:rPr>
              <a:t>—The minimum change that qualifies as an improvement</a:t>
            </a:r>
            <a:endParaRPr sz="1500">
              <a:solidFill>
                <a:schemeClr val="dk1"/>
              </a:solidFill>
            </a:endParaRPr>
          </a:p>
        </p:txBody>
      </p:sp>
      <p:sp>
        <p:nvSpPr>
          <p:cNvPr id="391" name="Google Shape;391;p63"/>
          <p:cNvSpPr txBox="1"/>
          <p:nvPr/>
        </p:nvSpPr>
        <p:spPr>
          <a:xfrm>
            <a:off x="158000" y="3859600"/>
            <a:ext cx="5286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rPr>
              <a:t>patience</a:t>
            </a:r>
            <a:r>
              <a:rPr lang="en" sz="1500">
                <a:solidFill>
                  <a:schemeClr val="dk1"/>
                </a:solidFill>
              </a:rPr>
              <a:t>—This variable tells the algorithm how many epochs it should wait before stopping the training</a:t>
            </a:r>
            <a:endParaRPr sz="15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4"/>
          <p:cNvSpPr txBox="1"/>
          <p:nvPr/>
        </p:nvSpPr>
        <p:spPr>
          <a:xfrm>
            <a:off x="166025" y="212650"/>
            <a:ext cx="78939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Dropout layers</a:t>
            </a:r>
            <a:endParaRPr>
              <a:solidFill>
                <a:schemeClr val="dk1"/>
              </a:solidFill>
            </a:endParaRPr>
          </a:p>
        </p:txBody>
      </p:sp>
      <p:sp>
        <p:nvSpPr>
          <p:cNvPr id="397" name="Google Shape;397;p64"/>
          <p:cNvSpPr txBox="1"/>
          <p:nvPr/>
        </p:nvSpPr>
        <p:spPr>
          <a:xfrm>
            <a:off x="323025" y="674350"/>
            <a:ext cx="81936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Dropout is another regularization technique that is very effective for simplifying a neural network and avoiding overfitting</a:t>
            </a:r>
            <a:endParaRPr>
              <a:solidFill>
                <a:schemeClr val="dk1"/>
              </a:solidFill>
            </a:endParaRPr>
          </a:p>
        </p:txBody>
      </p:sp>
      <p:pic>
        <p:nvPicPr>
          <p:cNvPr id="398" name="Google Shape;398;p64"/>
          <p:cNvPicPr preferRelativeResize="0"/>
          <p:nvPr/>
        </p:nvPicPr>
        <p:blipFill>
          <a:blip r:embed="rId3">
            <a:alphaModFix/>
          </a:blip>
          <a:stretch>
            <a:fillRect/>
          </a:stretch>
        </p:blipFill>
        <p:spPr>
          <a:xfrm>
            <a:off x="166025" y="1597850"/>
            <a:ext cx="8839200" cy="2795612"/>
          </a:xfrm>
          <a:prstGeom prst="rect">
            <a:avLst/>
          </a:prstGeom>
          <a:noFill/>
          <a:ln>
            <a:noFill/>
          </a:ln>
        </p:spPr>
      </p:pic>
      <p:sp>
        <p:nvSpPr>
          <p:cNvPr id="399" name="Google Shape;399;p64"/>
          <p:cNvSpPr txBox="1"/>
          <p:nvPr>
            <p:ph type="title"/>
          </p:nvPr>
        </p:nvSpPr>
        <p:spPr>
          <a:xfrm>
            <a:off x="3507775" y="4486350"/>
            <a:ext cx="4641600" cy="615600"/>
          </a:xfrm>
          <a:prstGeom prst="rect">
            <a:avLst/>
          </a:prstGeom>
          <a:noFill/>
          <a:ln>
            <a:noFill/>
          </a:ln>
          <a:effectLst>
            <a:outerShdw blurRad="157163" rotWithShape="0" algn="bl">
              <a:schemeClr val="accent1"/>
            </a:outerShdw>
          </a:effectLst>
        </p:spPr>
        <p:txBody>
          <a:bodyPr anchorCtr="0" anchor="ctr" bIns="34275" lIns="68575" spcFirstLastPara="1" rIns="68575" wrap="square" tIns="34275">
            <a:normAutofit fontScale="90000"/>
          </a:bodyPr>
          <a:lstStyle/>
          <a:p>
            <a:pPr indent="0" lvl="0" marL="0" rtl="0" algn="l">
              <a:spcBef>
                <a:spcPts val="0"/>
              </a:spcBef>
              <a:spcAft>
                <a:spcPts val="0"/>
              </a:spcAft>
              <a:buClr>
                <a:schemeClr val="lt1"/>
              </a:buClr>
              <a:buSzPct val="84375"/>
              <a:buFont typeface="Calibri"/>
              <a:buNone/>
            </a:pPr>
            <a:r>
              <a:rPr b="1" lang="en">
                <a:solidFill>
                  <a:schemeClr val="accent1"/>
                </a:solidFill>
              </a:rPr>
              <a:t>Everyone will learn</a:t>
            </a:r>
            <a:endParaRPr b="1">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5"/>
          <p:cNvSpPr txBox="1"/>
          <p:nvPr>
            <p:ph type="title"/>
          </p:nvPr>
        </p:nvSpPr>
        <p:spPr>
          <a:xfrm>
            <a:off x="2541750" y="1491300"/>
            <a:ext cx="6107100" cy="162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chemeClr val="dk1"/>
                </a:solidFill>
                <a:latin typeface="Google Sans"/>
                <a:ea typeface="Google Sans"/>
                <a:cs typeface="Google Sans"/>
                <a:sym typeface="Google Sans"/>
              </a:rPr>
              <a:t>Thank you.</a:t>
            </a:r>
            <a:endParaRPr b="0" i="0" sz="4000" u="none" cap="none" strike="noStrike">
              <a:solidFill>
                <a:schemeClr val="dk1"/>
              </a:solidFill>
              <a:latin typeface="Google Sans"/>
              <a:ea typeface="Google Sans"/>
              <a:cs typeface="Google Sans"/>
              <a:sym typeface="Google Sans"/>
            </a:endParaRPr>
          </a:p>
        </p:txBody>
      </p:sp>
      <p:pic>
        <p:nvPicPr>
          <p:cNvPr id="405" name="Google Shape;405;p65"/>
          <p:cNvPicPr preferRelativeResize="0"/>
          <p:nvPr/>
        </p:nvPicPr>
        <p:blipFill rotWithShape="1">
          <a:blip r:embed="rId3">
            <a:alphaModFix/>
          </a:blip>
          <a:srcRect b="0" l="0" r="2666" t="0"/>
          <a:stretch/>
        </p:blipFill>
        <p:spPr>
          <a:xfrm>
            <a:off x="5782776" y="2046950"/>
            <a:ext cx="527770" cy="677200"/>
          </a:xfrm>
          <a:prstGeom prst="rect">
            <a:avLst/>
          </a:prstGeom>
          <a:noFill/>
          <a:ln>
            <a:noFill/>
          </a:ln>
        </p:spPr>
      </p:pic>
      <p:sp>
        <p:nvSpPr>
          <p:cNvPr id="406" name="Google Shape;406;p65"/>
          <p:cNvSpPr txBox="1"/>
          <p:nvPr>
            <p:ph idx="1" type="subTitle"/>
          </p:nvPr>
        </p:nvSpPr>
        <p:spPr>
          <a:xfrm>
            <a:off x="2541750" y="2142150"/>
            <a:ext cx="5353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lang="en"/>
              <a:t>Very much!</a:t>
            </a:r>
            <a:endParaRPr i="0" sz="4000" u="none" cap="none" strike="noStrike">
              <a:solidFill>
                <a:schemeClr val="accent1"/>
              </a:solidFill>
            </a:endParaRPr>
          </a:p>
        </p:txBody>
      </p:sp>
      <p:sp>
        <p:nvSpPr>
          <p:cNvPr id="407" name="Google Shape;407;p65"/>
          <p:cNvSpPr/>
          <p:nvPr/>
        </p:nvSpPr>
        <p:spPr>
          <a:xfrm>
            <a:off x="460925" y="4797800"/>
            <a:ext cx="921900" cy="199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5"/>
          <p:cNvSpPr/>
          <p:nvPr/>
        </p:nvSpPr>
        <p:spPr>
          <a:xfrm>
            <a:off x="7153375" y="4842800"/>
            <a:ext cx="393600" cy="109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65"/>
          <p:cNvPicPr preferRelativeResize="0"/>
          <p:nvPr/>
        </p:nvPicPr>
        <p:blipFill rotWithShape="1">
          <a:blip r:embed="rId4">
            <a:alphaModFix/>
          </a:blip>
          <a:srcRect b="31717" l="0" r="0" t="30252"/>
          <a:stretch/>
        </p:blipFill>
        <p:spPr>
          <a:xfrm>
            <a:off x="121279" y="4333900"/>
            <a:ext cx="3702548" cy="618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8"/>
          <p:cNvSpPr txBox="1"/>
          <p:nvPr/>
        </p:nvSpPr>
        <p:spPr>
          <a:xfrm>
            <a:off x="237700" y="353925"/>
            <a:ext cx="8168400" cy="35517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Clr>
                <a:schemeClr val="dk1"/>
              </a:buClr>
              <a:buSzPts val="2100"/>
              <a:buAutoNum type="arabicPeriod"/>
            </a:pPr>
            <a:r>
              <a:rPr lang="en" sz="2100">
                <a:solidFill>
                  <a:schemeClr val="dk1"/>
                </a:solidFill>
              </a:rPr>
              <a:t>What is a good architecture to start with?</a:t>
            </a:r>
            <a:endParaRPr sz="2100">
              <a:solidFill>
                <a:schemeClr val="dk1"/>
              </a:solidFill>
            </a:endParaRPr>
          </a:p>
          <a:p>
            <a:pPr indent="-361950" lvl="0" marL="457200" rtl="0" algn="l">
              <a:lnSpc>
                <a:spcPct val="150000"/>
              </a:lnSpc>
              <a:spcBef>
                <a:spcPts val="0"/>
              </a:spcBef>
              <a:spcAft>
                <a:spcPts val="0"/>
              </a:spcAft>
              <a:buClr>
                <a:schemeClr val="dk1"/>
              </a:buClr>
              <a:buSzPts val="2100"/>
              <a:buAutoNum type="arabicPeriod"/>
            </a:pPr>
            <a:r>
              <a:rPr lang="en" sz="2100">
                <a:solidFill>
                  <a:schemeClr val="dk1"/>
                </a:solidFill>
              </a:rPr>
              <a:t>How many hidden layers should you stack?</a:t>
            </a:r>
            <a:endParaRPr sz="2100">
              <a:solidFill>
                <a:schemeClr val="dk1"/>
              </a:solidFill>
            </a:endParaRPr>
          </a:p>
          <a:p>
            <a:pPr indent="-361950" lvl="0" marL="457200" rtl="0" algn="l">
              <a:lnSpc>
                <a:spcPct val="150000"/>
              </a:lnSpc>
              <a:spcBef>
                <a:spcPts val="0"/>
              </a:spcBef>
              <a:spcAft>
                <a:spcPts val="0"/>
              </a:spcAft>
              <a:buClr>
                <a:schemeClr val="dk1"/>
              </a:buClr>
              <a:buSzPts val="2100"/>
              <a:buAutoNum type="arabicPeriod"/>
            </a:pPr>
            <a:r>
              <a:rPr lang="en" sz="2100">
                <a:solidFill>
                  <a:schemeClr val="dk1"/>
                </a:solidFill>
              </a:rPr>
              <a:t>How many hidden units or filters should go in each layer?</a:t>
            </a:r>
            <a:endParaRPr sz="2100">
              <a:solidFill>
                <a:schemeClr val="dk1"/>
              </a:solidFill>
            </a:endParaRPr>
          </a:p>
          <a:p>
            <a:pPr indent="-361950" lvl="0" marL="457200" rtl="0" algn="l">
              <a:lnSpc>
                <a:spcPct val="150000"/>
              </a:lnSpc>
              <a:spcBef>
                <a:spcPts val="0"/>
              </a:spcBef>
              <a:spcAft>
                <a:spcPts val="0"/>
              </a:spcAft>
              <a:buClr>
                <a:schemeClr val="dk1"/>
              </a:buClr>
              <a:buSzPts val="2100"/>
              <a:buAutoNum type="arabicPeriod"/>
            </a:pPr>
            <a:r>
              <a:rPr lang="en" sz="2100">
                <a:solidFill>
                  <a:schemeClr val="dk1"/>
                </a:solidFill>
              </a:rPr>
              <a:t>What is the learning rate?</a:t>
            </a:r>
            <a:endParaRPr sz="2100">
              <a:solidFill>
                <a:schemeClr val="dk1"/>
              </a:solidFill>
            </a:endParaRPr>
          </a:p>
          <a:p>
            <a:pPr indent="-361950" lvl="0" marL="457200" rtl="0" algn="l">
              <a:lnSpc>
                <a:spcPct val="150000"/>
              </a:lnSpc>
              <a:spcBef>
                <a:spcPts val="0"/>
              </a:spcBef>
              <a:spcAft>
                <a:spcPts val="0"/>
              </a:spcAft>
              <a:buClr>
                <a:schemeClr val="dk1"/>
              </a:buClr>
              <a:buSzPts val="2100"/>
              <a:buAutoNum type="arabicPeriod"/>
            </a:pPr>
            <a:r>
              <a:rPr lang="en" sz="2100">
                <a:solidFill>
                  <a:schemeClr val="dk1"/>
                </a:solidFill>
              </a:rPr>
              <a:t>Which activation function should you use?</a:t>
            </a:r>
            <a:endParaRPr sz="2100">
              <a:solidFill>
                <a:schemeClr val="dk1"/>
              </a:solidFill>
            </a:endParaRPr>
          </a:p>
          <a:p>
            <a:pPr indent="-361950" lvl="0" marL="457200" rtl="0" algn="l">
              <a:lnSpc>
                <a:spcPct val="150000"/>
              </a:lnSpc>
              <a:spcBef>
                <a:spcPts val="0"/>
              </a:spcBef>
              <a:spcAft>
                <a:spcPts val="0"/>
              </a:spcAft>
              <a:buClr>
                <a:schemeClr val="dk1"/>
              </a:buClr>
              <a:buSzPts val="2100"/>
              <a:buAutoNum type="arabicPeriod"/>
            </a:pPr>
            <a:r>
              <a:rPr lang="en" sz="2100">
                <a:solidFill>
                  <a:schemeClr val="dk1"/>
                </a:solidFill>
              </a:rPr>
              <a:t>Which yields better results, getting more data or tuning hyperparameters?</a:t>
            </a:r>
            <a:endParaRPr sz="2100">
              <a:solidFill>
                <a:schemeClr val="dk1"/>
              </a:solidFill>
            </a:endParaRPr>
          </a:p>
        </p:txBody>
      </p:sp>
      <p:sp>
        <p:nvSpPr>
          <p:cNvPr id="247" name="Google Shape;247;p48"/>
          <p:cNvSpPr txBox="1"/>
          <p:nvPr/>
        </p:nvSpPr>
        <p:spPr>
          <a:xfrm>
            <a:off x="5796475" y="3756200"/>
            <a:ext cx="2133000" cy="1092300"/>
          </a:xfrm>
          <a:prstGeom prst="rect">
            <a:avLst/>
          </a:prstGeom>
          <a:noFill/>
          <a:ln>
            <a:noFill/>
          </a:ln>
          <a:effectLst>
            <a:outerShdw blurRad="157163" rotWithShape="0" algn="bl">
              <a:schemeClr val="accent1"/>
            </a:outerShdw>
          </a:effectLst>
        </p:spPr>
        <p:txBody>
          <a:bodyPr anchorCtr="0" anchor="ctr" bIns="34275" lIns="68575" spcFirstLastPara="1" rIns="68575" wrap="square" tIns="34275">
            <a:normAutofit/>
          </a:bodyPr>
          <a:lstStyle/>
          <a:p>
            <a:pPr indent="0" lvl="0" marL="0" rtl="0" algn="l">
              <a:spcBef>
                <a:spcPts val="0"/>
              </a:spcBef>
              <a:spcAft>
                <a:spcPts val="0"/>
              </a:spcAft>
              <a:buNone/>
            </a:pPr>
            <a:r>
              <a:rPr b="1" lang="en" sz="2700">
                <a:solidFill>
                  <a:schemeClr val="accent1"/>
                </a:solidFill>
                <a:latin typeface="Calibri"/>
                <a:ea typeface="Calibri"/>
                <a:cs typeface="Calibri"/>
                <a:sym typeface="Calibri"/>
              </a:rPr>
              <a:t>Performance &amp; Data</a:t>
            </a:r>
            <a:endParaRPr b="1" sz="2700">
              <a:solidFill>
                <a:schemeClr val="accen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9"/>
          <p:cNvSpPr txBox="1"/>
          <p:nvPr/>
        </p:nvSpPr>
        <p:spPr>
          <a:xfrm>
            <a:off x="277351" y="210350"/>
            <a:ext cx="7598700" cy="10923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700">
                <a:solidFill>
                  <a:schemeClr val="dk1"/>
                </a:solidFill>
                <a:latin typeface="Calibri"/>
                <a:ea typeface="Calibri"/>
                <a:cs typeface="Calibri"/>
                <a:sym typeface="Calibri"/>
              </a:rPr>
              <a:t>Defining performance metrics</a:t>
            </a:r>
            <a:endParaRPr sz="2700">
              <a:solidFill>
                <a:schemeClr val="dk1"/>
              </a:solidFill>
              <a:latin typeface="Calibri"/>
              <a:ea typeface="Calibri"/>
              <a:cs typeface="Calibri"/>
              <a:sym typeface="Calibri"/>
            </a:endParaRPr>
          </a:p>
        </p:txBody>
      </p:sp>
      <p:sp>
        <p:nvSpPr>
          <p:cNvPr id="253" name="Google Shape;253;p49"/>
          <p:cNvSpPr txBox="1"/>
          <p:nvPr/>
        </p:nvSpPr>
        <p:spPr>
          <a:xfrm>
            <a:off x="1086225" y="1194850"/>
            <a:ext cx="5214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Performance metrics allow us to evaluate our system.</a:t>
            </a:r>
            <a:endParaRPr>
              <a:solidFill>
                <a:schemeClr val="dk1"/>
              </a:solidFill>
            </a:endParaRPr>
          </a:p>
        </p:txBody>
      </p:sp>
      <p:pic>
        <p:nvPicPr>
          <p:cNvPr id="254" name="Google Shape;254;p49"/>
          <p:cNvPicPr preferRelativeResize="0"/>
          <p:nvPr/>
        </p:nvPicPr>
        <p:blipFill>
          <a:blip r:embed="rId3">
            <a:alphaModFix/>
          </a:blip>
          <a:stretch>
            <a:fillRect/>
          </a:stretch>
        </p:blipFill>
        <p:spPr>
          <a:xfrm>
            <a:off x="2028125" y="1837640"/>
            <a:ext cx="5087750" cy="1295400"/>
          </a:xfrm>
          <a:prstGeom prst="rect">
            <a:avLst/>
          </a:prstGeom>
          <a:noFill/>
          <a:ln>
            <a:noFill/>
          </a:ln>
        </p:spPr>
      </p:pic>
      <p:sp>
        <p:nvSpPr>
          <p:cNvPr id="255" name="Google Shape;255;p49"/>
          <p:cNvSpPr txBox="1"/>
          <p:nvPr/>
        </p:nvSpPr>
        <p:spPr>
          <a:xfrm>
            <a:off x="5402625" y="3668025"/>
            <a:ext cx="2962500" cy="834900"/>
          </a:xfrm>
          <a:prstGeom prst="rect">
            <a:avLst/>
          </a:prstGeom>
          <a:noFill/>
          <a:ln>
            <a:noFill/>
          </a:ln>
          <a:effectLst>
            <a:outerShdw blurRad="157163" rotWithShape="0" algn="bl">
              <a:srgbClr val="00FFFF"/>
            </a:outerShdw>
          </a:effectLst>
        </p:spPr>
        <p:txBody>
          <a:bodyPr anchorCtr="0" anchor="ctr" bIns="34275" lIns="68575" spcFirstLastPara="1" rIns="68575" wrap="square" tIns="34275">
            <a:normAutofit fontScale="85000"/>
          </a:bodyPr>
          <a:lstStyle/>
          <a:p>
            <a:pPr indent="0" lvl="0" marL="0" rtl="0" algn="l">
              <a:spcBef>
                <a:spcPts val="0"/>
              </a:spcBef>
              <a:spcAft>
                <a:spcPts val="0"/>
              </a:spcAft>
              <a:buNone/>
            </a:pPr>
            <a:r>
              <a:rPr b="1" lang="en" sz="2700">
                <a:solidFill>
                  <a:schemeClr val="accent1"/>
                </a:solidFill>
                <a:latin typeface="Calibri"/>
                <a:ea typeface="Calibri"/>
                <a:cs typeface="Calibri"/>
                <a:sym typeface="Calibri"/>
              </a:rPr>
              <a:t>Ex:Imbalance Disease </a:t>
            </a:r>
            <a:endParaRPr b="1" sz="2700">
              <a:solidFill>
                <a:schemeClr val="accent1"/>
              </a:solidFill>
              <a:latin typeface="Calibri"/>
              <a:ea typeface="Calibri"/>
              <a:cs typeface="Calibri"/>
              <a:sym typeface="Calibri"/>
            </a:endParaRPr>
          </a:p>
          <a:p>
            <a:pPr indent="0" lvl="0" marL="0" rtl="0" algn="l">
              <a:spcBef>
                <a:spcPts val="0"/>
              </a:spcBef>
              <a:spcAft>
                <a:spcPts val="0"/>
              </a:spcAft>
              <a:buNone/>
            </a:pPr>
            <a:r>
              <a:t/>
            </a:r>
            <a:endParaRPr b="1" sz="2700">
              <a:solidFill>
                <a:srgbClr val="00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0"/>
          <p:cNvSpPr txBox="1"/>
          <p:nvPr>
            <p:ph type="title"/>
          </p:nvPr>
        </p:nvSpPr>
        <p:spPr>
          <a:xfrm>
            <a:off x="285750" y="-152400"/>
            <a:ext cx="4286400" cy="10923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lt1"/>
              </a:buClr>
              <a:buSzPts val="2700"/>
              <a:buFont typeface="Calibri"/>
              <a:buNone/>
            </a:pPr>
            <a:r>
              <a:rPr lang="en"/>
              <a:t>Confusion matrix</a:t>
            </a:r>
            <a:endParaRPr/>
          </a:p>
        </p:txBody>
      </p:sp>
      <p:sp>
        <p:nvSpPr>
          <p:cNvPr id="261" name="Google Shape;261;p50"/>
          <p:cNvSpPr txBox="1"/>
          <p:nvPr/>
        </p:nvSpPr>
        <p:spPr>
          <a:xfrm>
            <a:off x="737100" y="622100"/>
            <a:ext cx="7669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The goal is to </a:t>
            </a:r>
            <a:r>
              <a:rPr b="1" lang="en" sz="1500">
                <a:solidFill>
                  <a:schemeClr val="dk1"/>
                </a:solidFill>
              </a:rPr>
              <a:t>describe</a:t>
            </a:r>
            <a:r>
              <a:rPr lang="en" sz="1500">
                <a:solidFill>
                  <a:schemeClr val="dk1"/>
                </a:solidFill>
              </a:rPr>
              <a:t> model performance from different angles other than prediction accuracy</a:t>
            </a:r>
            <a:endParaRPr sz="1500">
              <a:solidFill>
                <a:schemeClr val="dk1"/>
              </a:solidFill>
            </a:endParaRPr>
          </a:p>
        </p:txBody>
      </p:sp>
      <p:pic>
        <p:nvPicPr>
          <p:cNvPr id="262" name="Google Shape;262;p50"/>
          <p:cNvPicPr preferRelativeResize="0"/>
          <p:nvPr/>
        </p:nvPicPr>
        <p:blipFill>
          <a:blip r:embed="rId3">
            <a:alphaModFix/>
          </a:blip>
          <a:stretch>
            <a:fillRect/>
          </a:stretch>
        </p:blipFill>
        <p:spPr>
          <a:xfrm>
            <a:off x="4572000" y="2263325"/>
            <a:ext cx="4530201" cy="1644425"/>
          </a:xfrm>
          <a:prstGeom prst="rect">
            <a:avLst/>
          </a:prstGeom>
          <a:noFill/>
          <a:ln>
            <a:noFill/>
          </a:ln>
        </p:spPr>
      </p:pic>
      <p:sp>
        <p:nvSpPr>
          <p:cNvPr id="263" name="Google Shape;263;p50"/>
          <p:cNvSpPr txBox="1"/>
          <p:nvPr/>
        </p:nvSpPr>
        <p:spPr>
          <a:xfrm>
            <a:off x="209350" y="1441175"/>
            <a:ext cx="4145400" cy="62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00FF00"/>
                </a:solidFill>
              </a:rPr>
              <a:t>True positives (TP)</a:t>
            </a:r>
            <a:r>
              <a:rPr lang="en">
                <a:solidFill>
                  <a:schemeClr val="dk1"/>
                </a:solidFill>
              </a:rPr>
              <a:t>—The model correctly predicted </a:t>
            </a:r>
            <a:r>
              <a:rPr b="1" lang="en">
                <a:solidFill>
                  <a:schemeClr val="dk1"/>
                </a:solidFill>
              </a:rPr>
              <a:t>yes</a:t>
            </a:r>
            <a:r>
              <a:rPr lang="en">
                <a:solidFill>
                  <a:schemeClr val="dk1"/>
                </a:solidFill>
              </a:rPr>
              <a:t> (the patient has the disease).</a:t>
            </a:r>
            <a:endParaRPr>
              <a:solidFill>
                <a:schemeClr val="dk1"/>
              </a:solidFill>
            </a:endParaRPr>
          </a:p>
        </p:txBody>
      </p:sp>
      <p:sp>
        <p:nvSpPr>
          <p:cNvPr id="264" name="Google Shape;264;p50"/>
          <p:cNvSpPr txBox="1"/>
          <p:nvPr>
            <p:ph type="title"/>
          </p:nvPr>
        </p:nvSpPr>
        <p:spPr>
          <a:xfrm>
            <a:off x="5354625" y="1014575"/>
            <a:ext cx="1863900" cy="782100"/>
          </a:xfrm>
          <a:prstGeom prst="rect">
            <a:avLst/>
          </a:prstGeom>
          <a:noFill/>
          <a:ln>
            <a:noFill/>
          </a:ln>
          <a:effectLst>
            <a:outerShdw blurRad="157163" rotWithShape="0" algn="bl">
              <a:schemeClr val="accent1"/>
            </a:outerShdw>
          </a:effectLst>
        </p:spPr>
        <p:txBody>
          <a:bodyPr anchorCtr="0" anchor="ctr" bIns="34275" lIns="68575" spcFirstLastPara="1" rIns="68575" wrap="square" tIns="34275">
            <a:normAutofit/>
          </a:bodyPr>
          <a:lstStyle/>
          <a:p>
            <a:pPr indent="0" lvl="0" marL="0" rtl="0" algn="l">
              <a:spcBef>
                <a:spcPts val="0"/>
              </a:spcBef>
              <a:spcAft>
                <a:spcPts val="0"/>
              </a:spcAft>
              <a:buClr>
                <a:schemeClr val="lt1"/>
              </a:buClr>
              <a:buSzPts val="2700"/>
              <a:buFont typeface="Calibri"/>
              <a:buNone/>
            </a:pPr>
            <a:r>
              <a:rPr b="1" lang="en">
                <a:solidFill>
                  <a:schemeClr val="accent1"/>
                </a:solidFill>
              </a:rPr>
              <a:t>Disease</a:t>
            </a:r>
            <a:r>
              <a:rPr b="1" lang="en">
                <a:solidFill>
                  <a:srgbClr val="00FFFF"/>
                </a:solidFill>
              </a:rPr>
              <a:t> </a:t>
            </a:r>
            <a:endParaRPr b="1">
              <a:solidFill>
                <a:srgbClr val="00FFFF"/>
              </a:solidFill>
            </a:endParaRPr>
          </a:p>
        </p:txBody>
      </p:sp>
      <p:sp>
        <p:nvSpPr>
          <p:cNvPr id="265" name="Google Shape;265;p50"/>
          <p:cNvSpPr txBox="1"/>
          <p:nvPr/>
        </p:nvSpPr>
        <p:spPr>
          <a:xfrm>
            <a:off x="209350" y="2232075"/>
            <a:ext cx="4145400" cy="8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00FF00"/>
                </a:solidFill>
              </a:rPr>
              <a:t>True negatives (TN)</a:t>
            </a:r>
            <a:r>
              <a:rPr lang="en">
                <a:solidFill>
                  <a:schemeClr val="dk1"/>
                </a:solidFill>
              </a:rPr>
              <a:t>—The model correctly predicted no (the patient does not have the disease).</a:t>
            </a:r>
            <a:endParaRPr b="1" sz="1500">
              <a:solidFill>
                <a:schemeClr val="dk1"/>
              </a:solidFill>
            </a:endParaRPr>
          </a:p>
        </p:txBody>
      </p:sp>
      <p:sp>
        <p:nvSpPr>
          <p:cNvPr id="266" name="Google Shape;266;p50"/>
          <p:cNvSpPr/>
          <p:nvPr/>
        </p:nvSpPr>
        <p:spPr>
          <a:xfrm>
            <a:off x="6142075" y="2666175"/>
            <a:ext cx="1471500" cy="582600"/>
          </a:xfrm>
          <a:prstGeom prst="rect">
            <a:avLst/>
          </a:prstGeom>
          <a:solidFill>
            <a:srgbClr val="45FF9C">
              <a:alpha val="278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0"/>
          <p:cNvSpPr/>
          <p:nvPr/>
        </p:nvSpPr>
        <p:spPr>
          <a:xfrm>
            <a:off x="7613575" y="3248775"/>
            <a:ext cx="1471500" cy="582600"/>
          </a:xfrm>
          <a:prstGeom prst="rect">
            <a:avLst/>
          </a:prstGeom>
          <a:solidFill>
            <a:srgbClr val="45FF9C">
              <a:alpha val="278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0"/>
          <p:cNvSpPr txBox="1"/>
          <p:nvPr/>
        </p:nvSpPr>
        <p:spPr>
          <a:xfrm>
            <a:off x="209350" y="3176950"/>
            <a:ext cx="4145400" cy="105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0000"/>
                </a:solidFill>
              </a:rPr>
              <a:t>False positives (FP)</a:t>
            </a:r>
            <a:r>
              <a:rPr lang="en">
                <a:solidFill>
                  <a:schemeClr val="dk1"/>
                </a:solidFill>
              </a:rPr>
              <a:t>—The model falsely predicted yes, but the patient actually does not have the disease	 Type 1</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69" name="Google Shape;269;p50"/>
          <p:cNvSpPr txBox="1"/>
          <p:nvPr>
            <p:ph type="title"/>
          </p:nvPr>
        </p:nvSpPr>
        <p:spPr>
          <a:xfrm>
            <a:off x="4959475" y="2681650"/>
            <a:ext cx="720000" cy="3534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lt1"/>
              </a:buClr>
              <a:buSzPts val="2700"/>
              <a:buFont typeface="Calibri"/>
              <a:buNone/>
            </a:pPr>
            <a:r>
              <a:rPr b="1" lang="en" sz="1200"/>
              <a:t>YES</a:t>
            </a:r>
            <a:endParaRPr b="1" sz="1200"/>
          </a:p>
        </p:txBody>
      </p:sp>
      <p:sp>
        <p:nvSpPr>
          <p:cNvPr id="270" name="Google Shape;270;p50"/>
          <p:cNvSpPr txBox="1"/>
          <p:nvPr>
            <p:ph type="title"/>
          </p:nvPr>
        </p:nvSpPr>
        <p:spPr>
          <a:xfrm>
            <a:off x="4959463" y="3288275"/>
            <a:ext cx="720000" cy="3534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lt1"/>
              </a:buClr>
              <a:buSzPts val="2700"/>
              <a:buFont typeface="Calibri"/>
              <a:buNone/>
            </a:pPr>
            <a:r>
              <a:rPr b="1" lang="en" sz="1200"/>
              <a:t>NO</a:t>
            </a:r>
            <a:endParaRPr b="1" sz="1200"/>
          </a:p>
        </p:txBody>
      </p:sp>
      <p:sp>
        <p:nvSpPr>
          <p:cNvPr id="271" name="Google Shape;271;p50"/>
          <p:cNvSpPr txBox="1"/>
          <p:nvPr/>
        </p:nvSpPr>
        <p:spPr>
          <a:xfrm>
            <a:off x="209350" y="4005300"/>
            <a:ext cx="5251500" cy="8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0000"/>
                </a:solidFill>
              </a:rPr>
              <a:t>False negatives (FN)</a:t>
            </a:r>
            <a:r>
              <a:rPr lang="en"/>
              <a:t>—The model falsely predicted no, but the patient actually does have the disease Type 2</a:t>
            </a:r>
            <a:endParaRPr/>
          </a:p>
          <a:p>
            <a:pPr indent="0" lvl="0" marL="0" rtl="0" algn="l">
              <a:spcBef>
                <a:spcPts val="0"/>
              </a:spcBef>
              <a:spcAft>
                <a:spcPts val="0"/>
              </a:spcAft>
              <a:buNone/>
            </a:pPr>
            <a:r>
              <a:t/>
            </a:r>
            <a:endParaRPr/>
          </a:p>
        </p:txBody>
      </p:sp>
      <p:sp>
        <p:nvSpPr>
          <p:cNvPr id="272" name="Google Shape;272;p50"/>
          <p:cNvSpPr/>
          <p:nvPr/>
        </p:nvSpPr>
        <p:spPr>
          <a:xfrm>
            <a:off x="7613575" y="2666175"/>
            <a:ext cx="1471500" cy="582600"/>
          </a:xfrm>
          <a:prstGeom prst="rect">
            <a:avLst/>
          </a:prstGeom>
          <a:solidFill>
            <a:srgbClr val="FF4545">
              <a:alpha val="278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0"/>
          <p:cNvSpPr/>
          <p:nvPr/>
        </p:nvSpPr>
        <p:spPr>
          <a:xfrm>
            <a:off x="6142075" y="3248775"/>
            <a:ext cx="1471500" cy="582600"/>
          </a:xfrm>
          <a:prstGeom prst="rect">
            <a:avLst/>
          </a:prstGeom>
          <a:solidFill>
            <a:srgbClr val="FF4545">
              <a:alpha val="278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1"/>
          <p:cNvSpPr txBox="1"/>
          <p:nvPr>
            <p:ph type="title"/>
          </p:nvPr>
        </p:nvSpPr>
        <p:spPr>
          <a:xfrm>
            <a:off x="111925" y="0"/>
            <a:ext cx="3946200" cy="675300"/>
          </a:xfrm>
          <a:prstGeom prst="rect">
            <a:avLst/>
          </a:prstGeom>
          <a:noFill/>
          <a:ln>
            <a:noFill/>
          </a:ln>
        </p:spPr>
        <p:txBody>
          <a:bodyPr anchorCtr="0" anchor="ctr" bIns="34275" lIns="68575" spcFirstLastPara="1" rIns="68575" wrap="square" tIns="34275">
            <a:normAutofit fontScale="90000"/>
          </a:bodyPr>
          <a:lstStyle/>
          <a:p>
            <a:pPr indent="0" lvl="0" marL="0" rtl="0" algn="l">
              <a:spcBef>
                <a:spcPts val="0"/>
              </a:spcBef>
              <a:spcAft>
                <a:spcPts val="0"/>
              </a:spcAft>
              <a:buClr>
                <a:schemeClr val="lt1"/>
              </a:buClr>
              <a:buSzPct val="84375"/>
              <a:buFont typeface="Calibri"/>
              <a:buNone/>
            </a:pPr>
            <a:r>
              <a:rPr lang="en"/>
              <a:t>Confusion matrix</a:t>
            </a:r>
            <a:endParaRPr/>
          </a:p>
        </p:txBody>
      </p:sp>
      <p:sp>
        <p:nvSpPr>
          <p:cNvPr id="279" name="Google Shape;279;p51"/>
          <p:cNvSpPr txBox="1"/>
          <p:nvPr/>
        </p:nvSpPr>
        <p:spPr>
          <a:xfrm>
            <a:off x="738825" y="739275"/>
            <a:ext cx="6640200" cy="6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rPr>
              <a:t>Recall</a:t>
            </a:r>
            <a:r>
              <a:rPr lang="en" sz="1500">
                <a:solidFill>
                  <a:schemeClr val="dk1"/>
                </a:solidFill>
              </a:rPr>
              <a:t> (also known as sensitivity) tells us how many of the sick patients our model incorrectly diagnosed as well.</a:t>
            </a:r>
            <a:endParaRPr sz="1500">
              <a:solidFill>
                <a:schemeClr val="dk1"/>
              </a:solidFill>
            </a:endParaRPr>
          </a:p>
        </p:txBody>
      </p:sp>
      <p:pic>
        <p:nvPicPr>
          <p:cNvPr id="280" name="Google Shape;280;p51"/>
          <p:cNvPicPr preferRelativeResize="0"/>
          <p:nvPr/>
        </p:nvPicPr>
        <p:blipFill>
          <a:blip r:embed="rId3">
            <a:alphaModFix/>
          </a:blip>
          <a:stretch>
            <a:fillRect/>
          </a:stretch>
        </p:blipFill>
        <p:spPr>
          <a:xfrm>
            <a:off x="2635238" y="1340175"/>
            <a:ext cx="3873526" cy="917225"/>
          </a:xfrm>
          <a:prstGeom prst="rect">
            <a:avLst/>
          </a:prstGeom>
          <a:noFill/>
          <a:ln>
            <a:noFill/>
          </a:ln>
        </p:spPr>
      </p:pic>
      <p:sp>
        <p:nvSpPr>
          <p:cNvPr id="281" name="Google Shape;281;p51"/>
          <p:cNvSpPr txBox="1"/>
          <p:nvPr/>
        </p:nvSpPr>
        <p:spPr>
          <a:xfrm>
            <a:off x="738825" y="2571750"/>
            <a:ext cx="6640200" cy="6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rPr>
              <a:t>Precision</a:t>
            </a:r>
            <a:r>
              <a:rPr lang="en" sz="1500">
                <a:solidFill>
                  <a:schemeClr val="dk1"/>
                </a:solidFill>
              </a:rPr>
              <a:t> ((also known as specificity) is the opposite of recall. It tells us how many of the well patients our model incorrectly diagnosed as sick</a:t>
            </a:r>
            <a:endParaRPr sz="1500">
              <a:solidFill>
                <a:schemeClr val="dk1"/>
              </a:solidFill>
            </a:endParaRPr>
          </a:p>
        </p:txBody>
      </p:sp>
      <p:pic>
        <p:nvPicPr>
          <p:cNvPr id="282" name="Google Shape;282;p51"/>
          <p:cNvPicPr preferRelativeResize="0"/>
          <p:nvPr/>
        </p:nvPicPr>
        <p:blipFill>
          <a:blip r:embed="rId4">
            <a:alphaModFix/>
          </a:blip>
          <a:stretch>
            <a:fillRect/>
          </a:stretch>
        </p:blipFill>
        <p:spPr>
          <a:xfrm>
            <a:off x="2715425" y="3524400"/>
            <a:ext cx="3793351" cy="7484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2"/>
          <p:cNvSpPr txBox="1"/>
          <p:nvPr>
            <p:ph type="title"/>
          </p:nvPr>
        </p:nvSpPr>
        <p:spPr>
          <a:xfrm>
            <a:off x="295625" y="0"/>
            <a:ext cx="4230000" cy="8466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lt1"/>
              </a:buClr>
              <a:buSzPts val="2700"/>
              <a:buFont typeface="Calibri"/>
              <a:buNone/>
            </a:pPr>
            <a:r>
              <a:rPr lang="en"/>
              <a:t>Confusion matrix</a:t>
            </a:r>
            <a:endParaRPr/>
          </a:p>
        </p:txBody>
      </p:sp>
      <p:sp>
        <p:nvSpPr>
          <p:cNvPr id="288" name="Google Shape;288;p52"/>
          <p:cNvSpPr txBox="1"/>
          <p:nvPr/>
        </p:nvSpPr>
        <p:spPr>
          <a:xfrm>
            <a:off x="839025" y="779400"/>
            <a:ext cx="6640200" cy="6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rPr>
              <a:t>F-score</a:t>
            </a:r>
            <a:r>
              <a:rPr lang="en" sz="1500">
                <a:solidFill>
                  <a:schemeClr val="dk1"/>
                </a:solidFill>
              </a:rPr>
              <a:t> gives a good overall representation of how your model is performing. Let’s take a look at the health-diagnostics example again.</a:t>
            </a:r>
            <a:endParaRPr sz="1500">
              <a:solidFill>
                <a:schemeClr val="dk1"/>
              </a:solidFill>
            </a:endParaRPr>
          </a:p>
        </p:txBody>
      </p:sp>
      <p:pic>
        <p:nvPicPr>
          <p:cNvPr id="289" name="Google Shape;289;p52"/>
          <p:cNvPicPr preferRelativeResize="0"/>
          <p:nvPr/>
        </p:nvPicPr>
        <p:blipFill>
          <a:blip r:embed="rId3">
            <a:alphaModFix/>
          </a:blip>
          <a:stretch>
            <a:fillRect/>
          </a:stretch>
        </p:blipFill>
        <p:spPr>
          <a:xfrm>
            <a:off x="3211975" y="1454700"/>
            <a:ext cx="2152650" cy="1009650"/>
          </a:xfrm>
          <a:prstGeom prst="rect">
            <a:avLst/>
          </a:prstGeom>
          <a:noFill/>
          <a:ln>
            <a:noFill/>
          </a:ln>
        </p:spPr>
      </p:pic>
      <p:pic>
        <p:nvPicPr>
          <p:cNvPr id="290" name="Google Shape;290;p52"/>
          <p:cNvPicPr preferRelativeResize="0"/>
          <p:nvPr/>
        </p:nvPicPr>
        <p:blipFill rotWithShape="1">
          <a:blip r:embed="rId4">
            <a:alphaModFix/>
          </a:blip>
          <a:srcRect b="4639" l="2044" r="6681" t="4385"/>
          <a:stretch/>
        </p:blipFill>
        <p:spPr>
          <a:xfrm>
            <a:off x="456650" y="2633300"/>
            <a:ext cx="8068476" cy="1326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3"/>
          <p:cNvSpPr txBox="1"/>
          <p:nvPr/>
        </p:nvSpPr>
        <p:spPr>
          <a:xfrm>
            <a:off x="295625" y="0"/>
            <a:ext cx="8580000" cy="8466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700">
                <a:solidFill>
                  <a:schemeClr val="dk1"/>
                </a:solidFill>
                <a:latin typeface="Calibri"/>
                <a:ea typeface="Calibri"/>
                <a:cs typeface="Calibri"/>
                <a:sym typeface="Calibri"/>
              </a:rPr>
              <a:t>Evaluating the model and interpreting its performance</a:t>
            </a:r>
            <a:endParaRPr sz="2700">
              <a:solidFill>
                <a:schemeClr val="dk1"/>
              </a:solidFill>
              <a:latin typeface="Calibri"/>
              <a:ea typeface="Calibri"/>
              <a:cs typeface="Calibri"/>
              <a:sym typeface="Calibri"/>
            </a:endParaRPr>
          </a:p>
        </p:txBody>
      </p:sp>
      <p:sp>
        <p:nvSpPr>
          <p:cNvPr id="296" name="Google Shape;296;p53"/>
          <p:cNvSpPr txBox="1"/>
          <p:nvPr/>
        </p:nvSpPr>
        <p:spPr>
          <a:xfrm>
            <a:off x="435725" y="786200"/>
            <a:ext cx="43353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Underfitting</a:t>
            </a:r>
            <a:r>
              <a:rPr lang="en" sz="1600">
                <a:solidFill>
                  <a:schemeClr val="dk1"/>
                </a:solidFill>
              </a:rPr>
              <a:t> means the model is too </a:t>
            </a:r>
            <a:r>
              <a:rPr lang="en" sz="1500">
                <a:solidFill>
                  <a:schemeClr val="dk1"/>
                </a:solidFill>
              </a:rPr>
              <a:t>simple</a:t>
            </a:r>
            <a:endParaRPr sz="1500">
              <a:solidFill>
                <a:schemeClr val="dk1"/>
              </a:solidFill>
            </a:endParaRPr>
          </a:p>
        </p:txBody>
      </p:sp>
      <p:pic>
        <p:nvPicPr>
          <p:cNvPr id="297" name="Google Shape;297;p53"/>
          <p:cNvPicPr preferRelativeResize="0"/>
          <p:nvPr/>
        </p:nvPicPr>
        <p:blipFill>
          <a:blip r:embed="rId3">
            <a:alphaModFix/>
          </a:blip>
          <a:stretch>
            <a:fillRect/>
          </a:stretch>
        </p:blipFill>
        <p:spPr>
          <a:xfrm>
            <a:off x="1037650" y="2629746"/>
            <a:ext cx="2353050" cy="2202529"/>
          </a:xfrm>
          <a:prstGeom prst="rect">
            <a:avLst/>
          </a:prstGeom>
          <a:noFill/>
          <a:ln>
            <a:noFill/>
          </a:ln>
        </p:spPr>
      </p:pic>
      <p:sp>
        <p:nvSpPr>
          <p:cNvPr id="298" name="Google Shape;298;p53"/>
          <p:cNvSpPr txBox="1"/>
          <p:nvPr/>
        </p:nvSpPr>
        <p:spPr>
          <a:xfrm>
            <a:off x="435725" y="1335888"/>
            <a:ext cx="47172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Overfitting</a:t>
            </a:r>
            <a:r>
              <a:rPr lang="en">
                <a:solidFill>
                  <a:schemeClr val="dk1"/>
                </a:solidFill>
              </a:rPr>
              <a:t> is when the model is too </a:t>
            </a:r>
            <a:r>
              <a:rPr b="1" lang="en" sz="1600">
                <a:solidFill>
                  <a:schemeClr val="dk1"/>
                </a:solidFill>
              </a:rPr>
              <a:t>complex</a:t>
            </a:r>
            <a:endParaRPr b="1" sz="1600">
              <a:solidFill>
                <a:schemeClr val="dk1"/>
              </a:solidFill>
            </a:endParaRPr>
          </a:p>
        </p:txBody>
      </p:sp>
      <p:pic>
        <p:nvPicPr>
          <p:cNvPr id="299" name="Google Shape;299;p53"/>
          <p:cNvPicPr preferRelativeResize="0"/>
          <p:nvPr/>
        </p:nvPicPr>
        <p:blipFill>
          <a:blip r:embed="rId4">
            <a:alphaModFix/>
          </a:blip>
          <a:stretch>
            <a:fillRect/>
          </a:stretch>
        </p:blipFill>
        <p:spPr>
          <a:xfrm>
            <a:off x="3619300" y="2639000"/>
            <a:ext cx="2381250" cy="2247900"/>
          </a:xfrm>
          <a:prstGeom prst="rect">
            <a:avLst/>
          </a:prstGeom>
          <a:noFill/>
          <a:ln>
            <a:noFill/>
          </a:ln>
        </p:spPr>
      </p:pic>
      <p:sp>
        <p:nvSpPr>
          <p:cNvPr id="300" name="Google Shape;300;p53"/>
          <p:cNvSpPr txBox="1"/>
          <p:nvPr/>
        </p:nvSpPr>
        <p:spPr>
          <a:xfrm>
            <a:off x="295625" y="1885575"/>
            <a:ext cx="7898100" cy="6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We want to build a model that is just right for the data: not too complex, causing</a:t>
            </a:r>
            <a:endParaRPr sz="1600">
              <a:solidFill>
                <a:schemeClr val="dk1"/>
              </a:solidFill>
            </a:endParaRPr>
          </a:p>
          <a:p>
            <a:pPr indent="0" lvl="0" marL="0" rtl="0" algn="l">
              <a:spcBef>
                <a:spcPts val="0"/>
              </a:spcBef>
              <a:spcAft>
                <a:spcPts val="0"/>
              </a:spcAft>
              <a:buNone/>
            </a:pPr>
            <a:r>
              <a:rPr lang="en" sz="1600">
                <a:solidFill>
                  <a:schemeClr val="dk1"/>
                </a:solidFill>
              </a:rPr>
              <a:t>overfit, or too simple, causing underfit</a:t>
            </a:r>
            <a:endParaRPr sz="1600">
              <a:solidFill>
                <a:schemeClr val="dk1"/>
              </a:solidFill>
            </a:endParaRPr>
          </a:p>
        </p:txBody>
      </p:sp>
      <p:pic>
        <p:nvPicPr>
          <p:cNvPr id="301" name="Google Shape;301;p53"/>
          <p:cNvPicPr preferRelativeResize="0"/>
          <p:nvPr/>
        </p:nvPicPr>
        <p:blipFill rotWithShape="1">
          <a:blip r:embed="rId5">
            <a:alphaModFix/>
          </a:blip>
          <a:srcRect b="6410" l="0" r="0" t="0"/>
          <a:stretch/>
        </p:blipFill>
        <p:spPr>
          <a:xfrm>
            <a:off x="6124525" y="2701149"/>
            <a:ext cx="2345800" cy="2130175"/>
          </a:xfrm>
          <a:prstGeom prst="rect">
            <a:avLst/>
          </a:prstGeom>
          <a:noFill/>
          <a:ln>
            <a:noFill/>
          </a:ln>
        </p:spPr>
      </p:pic>
      <p:pic>
        <p:nvPicPr>
          <p:cNvPr id="302" name="Google Shape;302;p53"/>
          <p:cNvPicPr preferRelativeResize="0"/>
          <p:nvPr/>
        </p:nvPicPr>
        <p:blipFill>
          <a:blip r:embed="rId6">
            <a:alphaModFix/>
          </a:blip>
          <a:stretch>
            <a:fillRect/>
          </a:stretch>
        </p:blipFill>
        <p:spPr>
          <a:xfrm>
            <a:off x="13625" y="2591553"/>
            <a:ext cx="9144001" cy="239954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4"/>
          <p:cNvSpPr txBox="1"/>
          <p:nvPr/>
        </p:nvSpPr>
        <p:spPr>
          <a:xfrm>
            <a:off x="295625" y="0"/>
            <a:ext cx="4573200" cy="8466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700">
                <a:solidFill>
                  <a:schemeClr val="dk1"/>
                </a:solidFill>
                <a:latin typeface="Calibri"/>
                <a:ea typeface="Calibri"/>
                <a:cs typeface="Calibri"/>
                <a:sym typeface="Calibri"/>
              </a:rPr>
              <a:t>Data</a:t>
            </a:r>
            <a:endParaRPr sz="2700">
              <a:solidFill>
                <a:schemeClr val="dk1"/>
              </a:solidFill>
              <a:latin typeface="Calibri"/>
              <a:ea typeface="Calibri"/>
              <a:cs typeface="Calibri"/>
              <a:sym typeface="Calibri"/>
            </a:endParaRPr>
          </a:p>
        </p:txBody>
      </p:sp>
      <p:sp>
        <p:nvSpPr>
          <p:cNvPr id="308" name="Google Shape;308;p54"/>
          <p:cNvSpPr txBox="1"/>
          <p:nvPr/>
        </p:nvSpPr>
        <p:spPr>
          <a:xfrm>
            <a:off x="504025" y="634675"/>
            <a:ext cx="4971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Splitting your data for train/validation/test</a:t>
            </a:r>
            <a:endParaRPr>
              <a:solidFill>
                <a:schemeClr val="dk1"/>
              </a:solidFill>
            </a:endParaRPr>
          </a:p>
        </p:txBody>
      </p:sp>
      <p:pic>
        <p:nvPicPr>
          <p:cNvPr id="309" name="Google Shape;309;p54"/>
          <p:cNvPicPr preferRelativeResize="0"/>
          <p:nvPr/>
        </p:nvPicPr>
        <p:blipFill>
          <a:blip r:embed="rId3">
            <a:alphaModFix/>
          </a:blip>
          <a:stretch>
            <a:fillRect/>
          </a:stretch>
        </p:blipFill>
        <p:spPr>
          <a:xfrm>
            <a:off x="876100" y="1137099"/>
            <a:ext cx="6824974" cy="1856175"/>
          </a:xfrm>
          <a:prstGeom prst="rect">
            <a:avLst/>
          </a:prstGeom>
          <a:noFill/>
          <a:ln>
            <a:noFill/>
          </a:ln>
        </p:spPr>
      </p:pic>
      <p:pic>
        <p:nvPicPr>
          <p:cNvPr id="310" name="Google Shape;310;p54"/>
          <p:cNvPicPr preferRelativeResize="0"/>
          <p:nvPr/>
        </p:nvPicPr>
        <p:blipFill>
          <a:blip r:embed="rId4">
            <a:alphaModFix/>
          </a:blip>
          <a:stretch>
            <a:fillRect/>
          </a:stretch>
        </p:blipFill>
        <p:spPr>
          <a:xfrm>
            <a:off x="552450" y="3354074"/>
            <a:ext cx="8039100" cy="1428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5"/>
          <p:cNvSpPr txBox="1"/>
          <p:nvPr/>
        </p:nvSpPr>
        <p:spPr>
          <a:xfrm>
            <a:off x="295625" y="0"/>
            <a:ext cx="4573200" cy="8466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700">
                <a:solidFill>
                  <a:schemeClr val="dk1"/>
                </a:solidFill>
                <a:latin typeface="Calibri"/>
                <a:ea typeface="Calibri"/>
                <a:cs typeface="Calibri"/>
                <a:sym typeface="Calibri"/>
              </a:rPr>
              <a:t>Designing a baseline model</a:t>
            </a:r>
            <a:endParaRPr sz="2700">
              <a:solidFill>
                <a:schemeClr val="dk1"/>
              </a:solidFill>
              <a:latin typeface="Calibri"/>
              <a:ea typeface="Calibri"/>
              <a:cs typeface="Calibri"/>
              <a:sym typeface="Calibri"/>
            </a:endParaRPr>
          </a:p>
        </p:txBody>
      </p:sp>
      <p:sp>
        <p:nvSpPr>
          <p:cNvPr id="316" name="Google Shape;316;p55"/>
          <p:cNvSpPr txBox="1"/>
          <p:nvPr/>
        </p:nvSpPr>
        <p:spPr>
          <a:xfrm>
            <a:off x="295625" y="748325"/>
            <a:ext cx="8848500" cy="14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Should I use an MLP or CNN network ?</a:t>
            </a:r>
            <a:endParaRPr>
              <a:solidFill>
                <a:schemeClr val="dk1"/>
              </a:solidFill>
            </a:endParaRPr>
          </a:p>
          <a:p>
            <a:pPr indent="0" lvl="0" marL="0" rtl="0" algn="l">
              <a:spcBef>
                <a:spcPts val="0"/>
              </a:spcBef>
              <a:spcAft>
                <a:spcPts val="0"/>
              </a:spcAft>
              <a:buNone/>
            </a:pPr>
            <a:r>
              <a:rPr lang="en">
                <a:solidFill>
                  <a:schemeClr val="dk1"/>
                </a:solidFill>
              </a:rPr>
              <a:t>Should I use other object detection techniques like YOLO or SSD ?</a:t>
            </a:r>
            <a:endParaRPr>
              <a:solidFill>
                <a:schemeClr val="dk1"/>
              </a:solidFill>
            </a:endParaRPr>
          </a:p>
          <a:p>
            <a:pPr indent="0" lvl="0" marL="0" rtl="0" algn="l">
              <a:spcBef>
                <a:spcPts val="0"/>
              </a:spcBef>
              <a:spcAft>
                <a:spcPts val="0"/>
              </a:spcAft>
              <a:buNone/>
            </a:pPr>
            <a:r>
              <a:rPr lang="en">
                <a:solidFill>
                  <a:schemeClr val="dk1"/>
                </a:solidFill>
              </a:rPr>
              <a:t>How deep should my network be?</a:t>
            </a:r>
            <a:endParaRPr>
              <a:solidFill>
                <a:schemeClr val="dk1"/>
              </a:solidFill>
            </a:endParaRPr>
          </a:p>
          <a:p>
            <a:pPr indent="0" lvl="0" marL="0" rtl="0" algn="l">
              <a:spcBef>
                <a:spcPts val="0"/>
              </a:spcBef>
              <a:spcAft>
                <a:spcPts val="0"/>
              </a:spcAft>
              <a:buNone/>
            </a:pPr>
            <a:r>
              <a:rPr lang="en">
                <a:solidFill>
                  <a:schemeClr val="dk1"/>
                </a:solidFill>
              </a:rPr>
              <a:t>Which activation type will I use?</a:t>
            </a:r>
            <a:endParaRPr>
              <a:solidFill>
                <a:schemeClr val="dk1"/>
              </a:solidFill>
            </a:endParaRPr>
          </a:p>
          <a:p>
            <a:pPr indent="0" lvl="0" marL="0" rtl="0" algn="l">
              <a:spcBef>
                <a:spcPts val="0"/>
              </a:spcBef>
              <a:spcAft>
                <a:spcPts val="0"/>
              </a:spcAft>
              <a:buNone/>
            </a:pPr>
            <a:r>
              <a:rPr lang="en">
                <a:solidFill>
                  <a:schemeClr val="dk1"/>
                </a:solidFill>
              </a:rPr>
              <a:t>What kind of optimizer do I use?</a:t>
            </a:r>
            <a:endParaRPr>
              <a:solidFill>
                <a:schemeClr val="dk1"/>
              </a:solidFill>
            </a:endParaRPr>
          </a:p>
          <a:p>
            <a:pPr indent="0" lvl="0" marL="0" rtl="0" algn="l">
              <a:spcBef>
                <a:spcPts val="0"/>
              </a:spcBef>
              <a:spcAft>
                <a:spcPts val="0"/>
              </a:spcAft>
              <a:buNone/>
            </a:pPr>
            <a:r>
              <a:rPr lang="en">
                <a:solidFill>
                  <a:schemeClr val="dk1"/>
                </a:solidFill>
              </a:rPr>
              <a:t>Do I need to add any other regularization layers like dropout or batch normalization to avoid overfitting?</a:t>
            </a:r>
            <a:endParaRPr>
              <a:solidFill>
                <a:schemeClr val="dk1"/>
              </a:solidFill>
            </a:endParaRPr>
          </a:p>
        </p:txBody>
      </p:sp>
      <p:pic>
        <p:nvPicPr>
          <p:cNvPr id="317" name="Google Shape;317;p55"/>
          <p:cNvPicPr preferRelativeResize="0"/>
          <p:nvPr/>
        </p:nvPicPr>
        <p:blipFill>
          <a:blip r:embed="rId3">
            <a:alphaModFix/>
          </a:blip>
          <a:stretch>
            <a:fillRect/>
          </a:stretch>
        </p:blipFill>
        <p:spPr>
          <a:xfrm>
            <a:off x="755388" y="2302025"/>
            <a:ext cx="7093728" cy="2612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SC Master">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